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  <p:sldId id="426" r:id="rId177"/>
    <p:sldId id="427" r:id="rId178"/>
    <p:sldId id="428" r:id="rId179"/>
    <p:sldId id="429" r:id="rId180"/>
    <p:sldId id="430" r:id="rId181"/>
    <p:sldId id="431" r:id="rId182"/>
    <p:sldId id="432" r:id="rId183"/>
    <p:sldId id="433" r:id="rId184"/>
    <p:sldId id="434" r:id="rId185"/>
    <p:sldId id="435" r:id="rId186"/>
    <p:sldId id="436" r:id="rId187"/>
    <p:sldId id="437" r:id="rId188"/>
    <p:sldId id="438" r:id="rId189"/>
    <p:sldId id="439" r:id="rId190"/>
    <p:sldId id="440" r:id="rId191"/>
    <p:sldId id="441" r:id="rId192"/>
    <p:sldId id="442" r:id="rId193"/>
    <p:sldId id="443" r:id="rId194"/>
    <p:sldId id="444" r:id="rId195"/>
    <p:sldId id="445" r:id="rId196"/>
    <p:sldId id="446" r:id="rId197"/>
    <p:sldId id="447" r:id="rId198"/>
    <p:sldId id="448" r:id="rId199"/>
    <p:sldId id="449" r:id="rId200"/>
    <p:sldId id="450" r:id="rId201"/>
    <p:sldId id="451" r:id="rId202"/>
    <p:sldId id="452" r:id="rId203"/>
    <p:sldId id="453" r:id="rId204"/>
    <p:sldId id="454" r:id="rId205"/>
    <p:sldId id="455" r:id="rId206"/>
    <p:sldId id="456" r:id="rId207"/>
    <p:sldId id="457" r:id="rId208"/>
    <p:sldId id="458" r:id="rId209"/>
    <p:sldId id="459" r:id="rId210"/>
    <p:sldId id="460" r:id="rId211"/>
    <p:sldId id="461" r:id="rId212"/>
    <p:sldId id="462" r:id="rId213"/>
    <p:sldId id="463" r:id="rId214"/>
    <p:sldId id="464" r:id="rId215"/>
    <p:sldId id="465" r:id="rId216"/>
    <p:sldId id="466" r:id="rId217"/>
    <p:sldId id="467" r:id="rId218"/>
    <p:sldId id="468" r:id="rId219"/>
    <p:sldId id="469" r:id="rId220"/>
    <p:sldId id="470" r:id="rId221"/>
    <p:sldId id="471" r:id="rId222"/>
    <p:sldId id="472" r:id="rId223"/>
    <p:sldId id="473" r:id="rId224"/>
    <p:sldId id="474" r:id="rId225"/>
    <p:sldId id="475" r:id="rId226"/>
    <p:sldId id="476" r:id="rId227"/>
    <p:sldId id="477" r:id="rId228"/>
    <p:sldId id="478" r:id="rId229"/>
    <p:sldId id="479" r:id="rId230"/>
    <p:sldId id="480" r:id="rId231"/>
    <p:sldId id="481" r:id="rId232"/>
    <p:sldId id="482" r:id="rId233"/>
    <p:sldId id="483" r:id="rId234"/>
    <p:sldId id="484" r:id="rId235"/>
    <p:sldId id="485" r:id="rId236"/>
    <p:sldId id="486" r:id="rId237"/>
    <p:sldId id="487" r:id="rId238"/>
    <p:sldId id="488" r:id="rId239"/>
    <p:sldId id="489" r:id="rId240"/>
    <p:sldId id="490" r:id="rId241"/>
    <p:sldId id="491" r:id="rId242"/>
    <p:sldId id="492" r:id="rId243"/>
    <p:sldId id="493" r:id="rId244"/>
    <p:sldId id="494" r:id="rId245"/>
    <p:sldId id="495" r:id="rId246"/>
    <p:sldId id="496" r:id="rId247"/>
    <p:sldId id="497" r:id="rId248"/>
    <p:sldId id="498" r:id="rId249"/>
    <p:sldId id="499" r:id="rId250"/>
    <p:sldId id="500" r:id="rId251"/>
    <p:sldId id="501" r:id="rId252"/>
    <p:sldId id="502" r:id="rId253"/>
    <p:sldId id="503" r:id="rId254"/>
    <p:sldId id="504" r:id="rId255"/>
    <p:sldId id="505" r:id="rId256"/>
    <p:sldId id="506" r:id="rId257"/>
    <p:sldId id="507" r:id="rId258"/>
    <p:sldId id="508" r:id="rId259"/>
    <p:sldId id="509" r:id="rId260"/>
    <p:sldId id="510" r:id="rId261"/>
    <p:sldId id="511" r:id="rId262"/>
    <p:sldId id="512" r:id="rId263"/>
    <p:sldId id="513" r:id="rId264"/>
    <p:sldId id="514" r:id="rId265"/>
    <p:sldId id="515" r:id="rId266"/>
    <p:sldId id="516" r:id="rId267"/>
    <p:sldId id="517" r:id="rId268"/>
    <p:sldId id="518" r:id="rId269"/>
    <p:sldId id="519" r:id="rId270"/>
    <p:sldId id="520" r:id="rId271"/>
    <p:sldId id="521" r:id="rId272"/>
    <p:sldId id="522" r:id="rId273"/>
    <p:sldId id="523" r:id="rId274"/>
    <p:sldId id="524" r:id="rId275"/>
    <p:sldId id="525" r:id="rId276"/>
    <p:sldId id="526" r:id="rId277"/>
    <p:sldId id="527" r:id="rId278"/>
    <p:sldId id="528" r:id="rId279"/>
    <p:sldId id="529" r:id="rId280"/>
    <p:sldId id="530" r:id="rId281"/>
    <p:sldId id="531" r:id="rId282"/>
    <p:sldId id="532" r:id="rId283"/>
    <p:sldId id="533" r:id="rId284"/>
    <p:sldId id="534" r:id="rId285"/>
    <p:sldId id="535" r:id="rId286"/>
    <p:sldId id="536" r:id="rId287"/>
    <p:sldId id="537" r:id="rId288"/>
    <p:sldId id="538" r:id="rId289"/>
    <p:sldId id="539" r:id="rId290"/>
    <p:sldId id="540" r:id="rId291"/>
    <p:sldId id="541" r:id="rId292"/>
    <p:sldId id="542" r:id="rId293"/>
    <p:sldId id="543" r:id="rId294"/>
    <p:sldId id="544" r:id="rId295"/>
    <p:sldId id="545" r:id="rId296"/>
    <p:sldId id="546" r:id="rId297"/>
    <p:sldId id="547" r:id="rId298"/>
    <p:sldId id="548" r:id="rId299"/>
    <p:sldId id="549" r:id="rId300"/>
    <p:sldId id="550" r:id="rId301"/>
    <p:sldId id="551" r:id="rId302"/>
    <p:sldId id="552" r:id="rId303"/>
    <p:sldId id="553" r:id="rId304"/>
    <p:sldId id="554" r:id="rId305"/>
    <p:sldId id="555" r:id="rId306"/>
    <p:sldId id="556" r:id="rId307"/>
    <p:sldId id="557" r:id="rId308"/>
    <p:sldId id="558" r:id="rId309"/>
    <p:sldId id="559" r:id="rId310"/>
    <p:sldId id="560" r:id="rId311"/>
    <p:sldId id="561" r:id="rId312"/>
    <p:sldId id="562" r:id="rId313"/>
    <p:sldId id="563" r:id="rId314"/>
    <p:sldId id="564" r:id="rId315"/>
    <p:sldId id="565" r:id="rId316"/>
    <p:sldId id="566" r:id="rId317"/>
    <p:sldId id="567" r:id="rId318"/>
    <p:sldId id="568" r:id="rId319"/>
    <p:sldId id="569" r:id="rId320"/>
    <p:sldId id="570" r:id="rId321"/>
    <p:sldId id="571" r:id="rId322"/>
    <p:sldId id="572" r:id="rId323"/>
    <p:sldId id="573" r:id="rId324"/>
    <p:sldId id="574" r:id="rId325"/>
    <p:sldId id="575" r:id="rId326"/>
    <p:sldId id="576" r:id="rId327"/>
    <p:sldId id="577" r:id="rId328"/>
    <p:sldId id="578" r:id="rId329"/>
    <p:sldId id="579" r:id="rId330"/>
    <p:sldId id="580" r:id="rId331"/>
    <p:sldId id="581" r:id="rId332"/>
    <p:sldId id="582" r:id="rId333"/>
    <p:sldId id="583" r:id="rId334"/>
    <p:sldId id="584" r:id="rId335"/>
    <p:sldId id="585" r:id="rId336"/>
    <p:sldId id="586" r:id="rId337"/>
    <p:sldId id="587" r:id="rId338"/>
    <p:sldId id="588" r:id="rId339"/>
    <p:sldId id="589" r:id="rId340"/>
    <p:sldId id="590" r:id="rId341"/>
    <p:sldId id="591" r:id="rId342"/>
    <p:sldId id="592" r:id="rId343"/>
    <p:sldId id="593" r:id="rId344"/>
    <p:sldId id="594" r:id="rId345"/>
    <p:sldId id="595" r:id="rId346"/>
    <p:sldId id="596" r:id="rId347"/>
    <p:sldId id="597" r:id="rId348"/>
    <p:sldId id="598" r:id="rId349"/>
    <p:sldId id="599" r:id="rId350"/>
    <p:sldId id="600" r:id="rId351"/>
    <p:sldId id="601" r:id="rId352"/>
    <p:sldId id="602" r:id="rId353"/>
    <p:sldId id="603" r:id="rId354"/>
    <p:sldId id="604" r:id="rId355"/>
    <p:sldId id="605" r:id="rId356"/>
    <p:sldId id="606" r:id="rId357"/>
    <p:sldId id="607" r:id="rId358"/>
    <p:sldId id="608" r:id="rId359"/>
    <p:sldId id="609" r:id="rId360"/>
    <p:sldId id="610" r:id="rId361"/>
    <p:sldId id="611" r:id="rId362"/>
    <p:sldId id="612" r:id="rId363"/>
    <p:sldId id="613" r:id="rId364"/>
    <p:sldId id="614" r:id="rId365"/>
    <p:sldId id="615" r:id="rId366"/>
    <p:sldId id="616" r:id="rId367"/>
    <p:sldId id="617" r:id="rId368"/>
    <p:sldId id="618" r:id="rId369"/>
    <p:sldId id="619" r:id="rId370"/>
    <p:sldId id="620" r:id="rId371"/>
    <p:sldId id="621" r:id="rId372"/>
    <p:sldId id="622" r:id="rId373"/>
    <p:sldId id="623" r:id="rId374"/>
    <p:sldId id="624" r:id="rId375"/>
    <p:sldId id="625" r:id="rId376"/>
    <p:sldId id="626" r:id="rId377"/>
    <p:sldId id="627" r:id="rId378"/>
    <p:sldId id="628" r:id="rId379"/>
    <p:sldId id="629" r:id="rId380"/>
    <p:sldId id="630" r:id="rId381"/>
    <p:sldId id="631" r:id="rId382"/>
    <p:sldId id="632" r:id="rId383"/>
    <p:sldId id="633" r:id="rId384"/>
    <p:sldId id="634" r:id="rId385"/>
    <p:sldId id="635" r:id="rId386"/>
    <p:sldId id="636" r:id="rId387"/>
    <p:sldId id="637" r:id="rId388"/>
    <p:sldId id="638" r:id="rId389"/>
    <p:sldId id="639" r:id="rId390"/>
    <p:sldId id="640" r:id="rId391"/>
    <p:sldId id="641" r:id="rId392"/>
    <p:sldId id="642" r:id="rId393"/>
    <p:sldId id="643" r:id="rId394"/>
    <p:sldId id="644" r:id="rId395"/>
    <p:sldId id="645" r:id="rId396"/>
    <p:sldId id="646" r:id="rId397"/>
    <p:sldId id="647" r:id="rId398"/>
    <p:sldId id="648" r:id="rId399"/>
    <p:sldId id="649" r:id="rId400"/>
    <p:sldId id="650" r:id="rId401"/>
    <p:sldId id="651" r:id="rId402"/>
    <p:sldId id="652" r:id="rId403"/>
    <p:sldId id="653" r:id="rId404"/>
    <p:sldId id="654" r:id="rId405"/>
    <p:sldId id="655" r:id="rId406"/>
    <p:sldId id="656" r:id="rId407"/>
    <p:sldId id="657" r:id="rId408"/>
    <p:sldId id="658" r:id="rId409"/>
    <p:sldId id="659" r:id="rId410"/>
    <p:sldId id="660" r:id="rId411"/>
    <p:sldId id="661" r:id="rId412"/>
    <p:sldId id="662" r:id="rId413"/>
    <p:sldId id="663" r:id="rId414"/>
    <p:sldId id="664" r:id="rId415"/>
    <p:sldId id="665" r:id="rId416"/>
    <p:sldId id="666" r:id="rId417"/>
    <p:sldId id="667" r:id="rId418"/>
    <p:sldId id="668" r:id="rId419"/>
    <p:sldId id="669" r:id="rId420"/>
    <p:sldId id="670" r:id="rId421"/>
    <p:sldId id="671" r:id="rId422"/>
    <p:sldId id="672" r:id="rId423"/>
    <p:sldId id="673" r:id="rId424"/>
    <p:sldId id="674" r:id="rId425"/>
    <p:sldId id="675" r:id="rId426"/>
    <p:sldId id="676" r:id="rId427"/>
    <p:sldId id="677" r:id="rId428"/>
    <p:sldId id="678" r:id="rId429"/>
    <p:sldId id="679" r:id="rId430"/>
    <p:sldId id="680" r:id="rId431"/>
    <p:sldId id="681" r:id="rId432"/>
    <p:sldId id="682" r:id="rId433"/>
    <p:sldId id="683" r:id="rId434"/>
    <p:sldId id="684" r:id="rId435"/>
    <p:sldId id="685" r:id="rId436"/>
    <p:sldId id="686" r:id="rId437"/>
    <p:sldId id="687" r:id="rId438"/>
    <p:sldId id="688" r:id="rId439"/>
    <p:sldId id="689" r:id="rId440"/>
    <p:sldId id="690" r:id="rId441"/>
    <p:sldId id="691" r:id="rId442"/>
    <p:sldId id="692" r:id="rId443"/>
    <p:sldId id="693" r:id="rId444"/>
    <p:sldId id="694" r:id="rId445"/>
    <p:sldId id="695" r:id="rId446"/>
    <p:sldId id="696" r:id="rId447"/>
    <p:sldId id="697" r:id="rId448"/>
    <p:sldId id="698" r:id="rId449"/>
    <p:sldId id="699" r:id="rId450"/>
    <p:sldId id="700" r:id="rId451"/>
    <p:sldId id="701" r:id="rId452"/>
    <p:sldId id="702" r:id="rId453"/>
    <p:sldId id="703" r:id="rId454"/>
    <p:sldId id="704" r:id="rId455"/>
    <p:sldId id="705" r:id="rId456"/>
    <p:sldId id="706" r:id="rId457"/>
    <p:sldId id="707" r:id="rId458"/>
    <p:sldId id="708" r:id="rId459"/>
    <p:sldId id="709" r:id="rId460"/>
    <p:sldId id="710" r:id="rId461"/>
    <p:sldId id="711" r:id="rId462"/>
    <p:sldId id="712" r:id="rId463"/>
    <p:sldId id="713" r:id="rId464"/>
    <p:sldId id="714" r:id="rId465"/>
    <p:sldId id="715" r:id="rId466"/>
    <p:sldId id="716" r:id="rId467"/>
    <p:sldId id="717" r:id="rId468"/>
    <p:sldId id="718" r:id="rId469"/>
    <p:sldId id="719" r:id="rId470"/>
    <p:sldId id="720" r:id="rId471"/>
    <p:sldId id="721" r:id="rId472"/>
    <p:sldId id="722" r:id="rId473"/>
    <p:sldId id="723" r:id="rId474"/>
    <p:sldId id="724" r:id="rId475"/>
    <p:sldId id="725" r:id="rId476"/>
    <p:sldId id="726" r:id="rId477"/>
    <p:sldId id="727" r:id="rId478"/>
    <p:sldId id="728" r:id="rId479"/>
    <p:sldId id="729" r:id="rId480"/>
    <p:sldId id="730" r:id="rId481"/>
    <p:sldId id="731" r:id="rId482"/>
    <p:sldId id="732" r:id="rId483"/>
    <p:sldId id="733" r:id="rId484"/>
    <p:sldId id="734" r:id="rId485"/>
    <p:sldId id="735" r:id="rId486"/>
    <p:sldId id="736" r:id="rId487"/>
    <p:sldId id="737" r:id="rId488"/>
    <p:sldId id="738" r:id="rId489"/>
    <p:sldId id="739" r:id="rId490"/>
    <p:sldId id="740" r:id="rId491"/>
    <p:sldId id="741" r:id="rId492"/>
    <p:sldId id="742" r:id="rId493"/>
    <p:sldId id="743" r:id="rId494"/>
    <p:sldId id="744" r:id="rId495"/>
    <p:sldId id="745" r:id="rId496"/>
    <p:sldId id="746" r:id="rId497"/>
    <p:sldId id="747" r:id="rId498"/>
    <p:sldId id="748" r:id="rId499"/>
    <p:sldId id="749" r:id="rId500"/>
    <p:sldId id="750" r:id="rId501"/>
    <p:sldId id="751" r:id="rId502"/>
    <p:sldId id="752" r:id="rId503"/>
    <p:sldId id="753" r:id="rId504"/>
    <p:sldId id="754" r:id="rId505"/>
    <p:sldId id="755" r:id="rId506"/>
    <p:sldId id="756" r:id="rId507"/>
    <p:sldId id="757" r:id="rId508"/>
    <p:sldId id="758" r:id="rId509"/>
    <p:sldId id="759" r:id="rId510"/>
    <p:sldId id="760" r:id="rId511"/>
    <p:sldId id="761" r:id="rId512"/>
    <p:sldId id="762" r:id="rId513"/>
    <p:sldId id="763" r:id="rId514"/>
    <p:sldId id="764" r:id="rId515"/>
    <p:sldId id="765" r:id="rId516"/>
    <p:sldId id="766" r:id="rId517"/>
    <p:sldId id="767" r:id="rId518"/>
    <p:sldId id="768" r:id="rId519"/>
    <p:sldId id="769" r:id="rId520"/>
    <p:sldId id="770" r:id="rId521"/>
    <p:sldId id="771" r:id="rId522"/>
    <p:sldId id="772" r:id="rId523"/>
    <p:sldId id="773" r:id="rId524"/>
    <p:sldId id="774" r:id="rId525"/>
    <p:sldId id="775" r:id="rId526"/>
    <p:sldId id="776" r:id="rId527"/>
    <p:sldId id="777" r:id="rId528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Relationship Id="rId168" Type="http://schemas.openxmlformats.org/officeDocument/2006/relationships/slide" Target="slides/slide162.xml"/><Relationship Id="rId169" Type="http://schemas.openxmlformats.org/officeDocument/2006/relationships/slide" Target="slides/slide163.xml"/><Relationship Id="rId170" Type="http://schemas.openxmlformats.org/officeDocument/2006/relationships/slide" Target="slides/slide164.xml"/><Relationship Id="rId171" Type="http://schemas.openxmlformats.org/officeDocument/2006/relationships/slide" Target="slides/slide165.xml"/><Relationship Id="rId172" Type="http://schemas.openxmlformats.org/officeDocument/2006/relationships/slide" Target="slides/slide166.xml"/><Relationship Id="rId173" Type="http://schemas.openxmlformats.org/officeDocument/2006/relationships/slide" Target="slides/slide167.xml"/><Relationship Id="rId174" Type="http://schemas.openxmlformats.org/officeDocument/2006/relationships/slide" Target="slides/slide168.xml"/><Relationship Id="rId175" Type="http://schemas.openxmlformats.org/officeDocument/2006/relationships/slide" Target="slides/slide169.xml"/><Relationship Id="rId176" Type="http://schemas.openxmlformats.org/officeDocument/2006/relationships/slide" Target="slides/slide170.xml"/><Relationship Id="rId177" Type="http://schemas.openxmlformats.org/officeDocument/2006/relationships/slide" Target="slides/slide171.xml"/><Relationship Id="rId178" Type="http://schemas.openxmlformats.org/officeDocument/2006/relationships/slide" Target="slides/slide172.xml"/><Relationship Id="rId179" Type="http://schemas.openxmlformats.org/officeDocument/2006/relationships/slide" Target="slides/slide173.xml"/><Relationship Id="rId180" Type="http://schemas.openxmlformats.org/officeDocument/2006/relationships/slide" Target="slides/slide174.xml"/><Relationship Id="rId181" Type="http://schemas.openxmlformats.org/officeDocument/2006/relationships/slide" Target="slides/slide175.xml"/><Relationship Id="rId182" Type="http://schemas.openxmlformats.org/officeDocument/2006/relationships/slide" Target="slides/slide176.xml"/><Relationship Id="rId183" Type="http://schemas.openxmlformats.org/officeDocument/2006/relationships/slide" Target="slides/slide177.xml"/><Relationship Id="rId184" Type="http://schemas.openxmlformats.org/officeDocument/2006/relationships/slide" Target="slides/slide178.xml"/><Relationship Id="rId185" Type="http://schemas.openxmlformats.org/officeDocument/2006/relationships/slide" Target="slides/slide179.xml"/><Relationship Id="rId186" Type="http://schemas.openxmlformats.org/officeDocument/2006/relationships/slide" Target="slides/slide180.xml"/><Relationship Id="rId187" Type="http://schemas.openxmlformats.org/officeDocument/2006/relationships/slide" Target="slides/slide181.xml"/><Relationship Id="rId188" Type="http://schemas.openxmlformats.org/officeDocument/2006/relationships/slide" Target="slides/slide182.xml"/><Relationship Id="rId189" Type="http://schemas.openxmlformats.org/officeDocument/2006/relationships/slide" Target="slides/slide183.xml"/><Relationship Id="rId190" Type="http://schemas.openxmlformats.org/officeDocument/2006/relationships/slide" Target="slides/slide184.xml"/><Relationship Id="rId191" Type="http://schemas.openxmlformats.org/officeDocument/2006/relationships/slide" Target="slides/slide185.xml"/><Relationship Id="rId192" Type="http://schemas.openxmlformats.org/officeDocument/2006/relationships/slide" Target="slides/slide186.xml"/><Relationship Id="rId193" Type="http://schemas.openxmlformats.org/officeDocument/2006/relationships/slide" Target="slides/slide187.xml"/><Relationship Id="rId194" Type="http://schemas.openxmlformats.org/officeDocument/2006/relationships/slide" Target="slides/slide188.xml"/><Relationship Id="rId195" Type="http://schemas.openxmlformats.org/officeDocument/2006/relationships/slide" Target="slides/slide189.xml"/><Relationship Id="rId196" Type="http://schemas.openxmlformats.org/officeDocument/2006/relationships/slide" Target="slides/slide190.xml"/><Relationship Id="rId197" Type="http://schemas.openxmlformats.org/officeDocument/2006/relationships/slide" Target="slides/slide191.xml"/><Relationship Id="rId198" Type="http://schemas.openxmlformats.org/officeDocument/2006/relationships/slide" Target="slides/slide192.xml"/><Relationship Id="rId199" Type="http://schemas.openxmlformats.org/officeDocument/2006/relationships/slide" Target="slides/slide193.xml"/><Relationship Id="rId200" Type="http://schemas.openxmlformats.org/officeDocument/2006/relationships/slide" Target="slides/slide194.xml"/><Relationship Id="rId201" Type="http://schemas.openxmlformats.org/officeDocument/2006/relationships/slide" Target="slides/slide195.xml"/><Relationship Id="rId202" Type="http://schemas.openxmlformats.org/officeDocument/2006/relationships/slide" Target="slides/slide196.xml"/><Relationship Id="rId203" Type="http://schemas.openxmlformats.org/officeDocument/2006/relationships/slide" Target="slides/slide197.xml"/><Relationship Id="rId204" Type="http://schemas.openxmlformats.org/officeDocument/2006/relationships/slide" Target="slides/slide198.xml"/><Relationship Id="rId205" Type="http://schemas.openxmlformats.org/officeDocument/2006/relationships/slide" Target="slides/slide199.xml"/><Relationship Id="rId206" Type="http://schemas.openxmlformats.org/officeDocument/2006/relationships/slide" Target="slides/slide200.xml"/><Relationship Id="rId207" Type="http://schemas.openxmlformats.org/officeDocument/2006/relationships/slide" Target="slides/slide201.xml"/><Relationship Id="rId208" Type="http://schemas.openxmlformats.org/officeDocument/2006/relationships/slide" Target="slides/slide202.xml"/><Relationship Id="rId209" Type="http://schemas.openxmlformats.org/officeDocument/2006/relationships/slide" Target="slides/slide203.xml"/><Relationship Id="rId210" Type="http://schemas.openxmlformats.org/officeDocument/2006/relationships/slide" Target="slides/slide204.xml"/><Relationship Id="rId211" Type="http://schemas.openxmlformats.org/officeDocument/2006/relationships/slide" Target="slides/slide205.xml"/><Relationship Id="rId212" Type="http://schemas.openxmlformats.org/officeDocument/2006/relationships/slide" Target="slides/slide206.xml"/><Relationship Id="rId213" Type="http://schemas.openxmlformats.org/officeDocument/2006/relationships/slide" Target="slides/slide207.xml"/><Relationship Id="rId214" Type="http://schemas.openxmlformats.org/officeDocument/2006/relationships/slide" Target="slides/slide208.xml"/><Relationship Id="rId215" Type="http://schemas.openxmlformats.org/officeDocument/2006/relationships/slide" Target="slides/slide209.xml"/><Relationship Id="rId216" Type="http://schemas.openxmlformats.org/officeDocument/2006/relationships/slide" Target="slides/slide210.xml"/><Relationship Id="rId217" Type="http://schemas.openxmlformats.org/officeDocument/2006/relationships/slide" Target="slides/slide211.xml"/><Relationship Id="rId218" Type="http://schemas.openxmlformats.org/officeDocument/2006/relationships/slide" Target="slides/slide212.xml"/><Relationship Id="rId219" Type="http://schemas.openxmlformats.org/officeDocument/2006/relationships/slide" Target="slides/slide213.xml"/><Relationship Id="rId220" Type="http://schemas.openxmlformats.org/officeDocument/2006/relationships/slide" Target="slides/slide214.xml"/><Relationship Id="rId221" Type="http://schemas.openxmlformats.org/officeDocument/2006/relationships/slide" Target="slides/slide215.xml"/><Relationship Id="rId222" Type="http://schemas.openxmlformats.org/officeDocument/2006/relationships/slide" Target="slides/slide216.xml"/><Relationship Id="rId223" Type="http://schemas.openxmlformats.org/officeDocument/2006/relationships/slide" Target="slides/slide217.xml"/><Relationship Id="rId224" Type="http://schemas.openxmlformats.org/officeDocument/2006/relationships/slide" Target="slides/slide218.xml"/><Relationship Id="rId225" Type="http://schemas.openxmlformats.org/officeDocument/2006/relationships/slide" Target="slides/slide219.xml"/><Relationship Id="rId226" Type="http://schemas.openxmlformats.org/officeDocument/2006/relationships/slide" Target="slides/slide220.xml"/><Relationship Id="rId227" Type="http://schemas.openxmlformats.org/officeDocument/2006/relationships/slide" Target="slides/slide221.xml"/><Relationship Id="rId228" Type="http://schemas.openxmlformats.org/officeDocument/2006/relationships/slide" Target="slides/slide222.xml"/><Relationship Id="rId229" Type="http://schemas.openxmlformats.org/officeDocument/2006/relationships/slide" Target="slides/slide223.xml"/><Relationship Id="rId230" Type="http://schemas.openxmlformats.org/officeDocument/2006/relationships/slide" Target="slides/slide224.xml"/><Relationship Id="rId231" Type="http://schemas.openxmlformats.org/officeDocument/2006/relationships/slide" Target="slides/slide225.xml"/><Relationship Id="rId232" Type="http://schemas.openxmlformats.org/officeDocument/2006/relationships/slide" Target="slides/slide226.xml"/><Relationship Id="rId233" Type="http://schemas.openxmlformats.org/officeDocument/2006/relationships/slide" Target="slides/slide227.xml"/><Relationship Id="rId234" Type="http://schemas.openxmlformats.org/officeDocument/2006/relationships/slide" Target="slides/slide228.xml"/><Relationship Id="rId235" Type="http://schemas.openxmlformats.org/officeDocument/2006/relationships/slide" Target="slides/slide229.xml"/><Relationship Id="rId236" Type="http://schemas.openxmlformats.org/officeDocument/2006/relationships/slide" Target="slides/slide230.xml"/><Relationship Id="rId237" Type="http://schemas.openxmlformats.org/officeDocument/2006/relationships/slide" Target="slides/slide231.xml"/><Relationship Id="rId238" Type="http://schemas.openxmlformats.org/officeDocument/2006/relationships/slide" Target="slides/slide232.xml"/><Relationship Id="rId239" Type="http://schemas.openxmlformats.org/officeDocument/2006/relationships/slide" Target="slides/slide233.xml"/><Relationship Id="rId240" Type="http://schemas.openxmlformats.org/officeDocument/2006/relationships/slide" Target="slides/slide234.xml"/><Relationship Id="rId241" Type="http://schemas.openxmlformats.org/officeDocument/2006/relationships/slide" Target="slides/slide235.xml"/><Relationship Id="rId242" Type="http://schemas.openxmlformats.org/officeDocument/2006/relationships/slide" Target="slides/slide236.xml"/><Relationship Id="rId243" Type="http://schemas.openxmlformats.org/officeDocument/2006/relationships/slide" Target="slides/slide237.xml"/><Relationship Id="rId244" Type="http://schemas.openxmlformats.org/officeDocument/2006/relationships/slide" Target="slides/slide238.xml"/><Relationship Id="rId245" Type="http://schemas.openxmlformats.org/officeDocument/2006/relationships/slide" Target="slides/slide239.xml"/><Relationship Id="rId246" Type="http://schemas.openxmlformats.org/officeDocument/2006/relationships/slide" Target="slides/slide240.xml"/><Relationship Id="rId247" Type="http://schemas.openxmlformats.org/officeDocument/2006/relationships/slide" Target="slides/slide241.xml"/><Relationship Id="rId248" Type="http://schemas.openxmlformats.org/officeDocument/2006/relationships/slide" Target="slides/slide242.xml"/><Relationship Id="rId249" Type="http://schemas.openxmlformats.org/officeDocument/2006/relationships/slide" Target="slides/slide243.xml"/><Relationship Id="rId250" Type="http://schemas.openxmlformats.org/officeDocument/2006/relationships/slide" Target="slides/slide244.xml"/><Relationship Id="rId251" Type="http://schemas.openxmlformats.org/officeDocument/2006/relationships/slide" Target="slides/slide245.xml"/><Relationship Id="rId252" Type="http://schemas.openxmlformats.org/officeDocument/2006/relationships/slide" Target="slides/slide246.xml"/><Relationship Id="rId253" Type="http://schemas.openxmlformats.org/officeDocument/2006/relationships/slide" Target="slides/slide247.xml"/><Relationship Id="rId254" Type="http://schemas.openxmlformats.org/officeDocument/2006/relationships/slide" Target="slides/slide248.xml"/><Relationship Id="rId255" Type="http://schemas.openxmlformats.org/officeDocument/2006/relationships/slide" Target="slides/slide249.xml"/><Relationship Id="rId256" Type="http://schemas.openxmlformats.org/officeDocument/2006/relationships/slide" Target="slides/slide250.xml"/><Relationship Id="rId257" Type="http://schemas.openxmlformats.org/officeDocument/2006/relationships/slide" Target="slides/slide251.xml"/><Relationship Id="rId258" Type="http://schemas.openxmlformats.org/officeDocument/2006/relationships/slide" Target="slides/slide252.xml"/><Relationship Id="rId259" Type="http://schemas.openxmlformats.org/officeDocument/2006/relationships/slide" Target="slides/slide253.xml"/><Relationship Id="rId260" Type="http://schemas.openxmlformats.org/officeDocument/2006/relationships/slide" Target="slides/slide254.xml"/><Relationship Id="rId261" Type="http://schemas.openxmlformats.org/officeDocument/2006/relationships/slide" Target="slides/slide255.xml"/><Relationship Id="rId262" Type="http://schemas.openxmlformats.org/officeDocument/2006/relationships/slide" Target="slides/slide256.xml"/><Relationship Id="rId263" Type="http://schemas.openxmlformats.org/officeDocument/2006/relationships/slide" Target="slides/slide257.xml"/><Relationship Id="rId264" Type="http://schemas.openxmlformats.org/officeDocument/2006/relationships/slide" Target="slides/slide258.xml"/><Relationship Id="rId265" Type="http://schemas.openxmlformats.org/officeDocument/2006/relationships/slide" Target="slides/slide259.xml"/><Relationship Id="rId266" Type="http://schemas.openxmlformats.org/officeDocument/2006/relationships/slide" Target="slides/slide260.xml"/><Relationship Id="rId267" Type="http://schemas.openxmlformats.org/officeDocument/2006/relationships/slide" Target="slides/slide261.xml"/><Relationship Id="rId268" Type="http://schemas.openxmlformats.org/officeDocument/2006/relationships/slide" Target="slides/slide262.xml"/><Relationship Id="rId269" Type="http://schemas.openxmlformats.org/officeDocument/2006/relationships/slide" Target="slides/slide263.xml"/><Relationship Id="rId270" Type="http://schemas.openxmlformats.org/officeDocument/2006/relationships/slide" Target="slides/slide264.xml"/><Relationship Id="rId271" Type="http://schemas.openxmlformats.org/officeDocument/2006/relationships/slide" Target="slides/slide265.xml"/><Relationship Id="rId272" Type="http://schemas.openxmlformats.org/officeDocument/2006/relationships/slide" Target="slides/slide266.xml"/><Relationship Id="rId273" Type="http://schemas.openxmlformats.org/officeDocument/2006/relationships/slide" Target="slides/slide267.xml"/><Relationship Id="rId274" Type="http://schemas.openxmlformats.org/officeDocument/2006/relationships/slide" Target="slides/slide268.xml"/><Relationship Id="rId275" Type="http://schemas.openxmlformats.org/officeDocument/2006/relationships/slide" Target="slides/slide269.xml"/><Relationship Id="rId276" Type="http://schemas.openxmlformats.org/officeDocument/2006/relationships/slide" Target="slides/slide270.xml"/><Relationship Id="rId277" Type="http://schemas.openxmlformats.org/officeDocument/2006/relationships/slide" Target="slides/slide271.xml"/><Relationship Id="rId278" Type="http://schemas.openxmlformats.org/officeDocument/2006/relationships/slide" Target="slides/slide272.xml"/><Relationship Id="rId279" Type="http://schemas.openxmlformats.org/officeDocument/2006/relationships/slide" Target="slides/slide273.xml"/><Relationship Id="rId280" Type="http://schemas.openxmlformats.org/officeDocument/2006/relationships/slide" Target="slides/slide274.xml"/><Relationship Id="rId281" Type="http://schemas.openxmlformats.org/officeDocument/2006/relationships/slide" Target="slides/slide275.xml"/><Relationship Id="rId282" Type="http://schemas.openxmlformats.org/officeDocument/2006/relationships/slide" Target="slides/slide276.xml"/><Relationship Id="rId283" Type="http://schemas.openxmlformats.org/officeDocument/2006/relationships/slide" Target="slides/slide277.xml"/><Relationship Id="rId284" Type="http://schemas.openxmlformats.org/officeDocument/2006/relationships/slide" Target="slides/slide278.xml"/><Relationship Id="rId285" Type="http://schemas.openxmlformats.org/officeDocument/2006/relationships/slide" Target="slides/slide279.xml"/><Relationship Id="rId286" Type="http://schemas.openxmlformats.org/officeDocument/2006/relationships/slide" Target="slides/slide280.xml"/><Relationship Id="rId287" Type="http://schemas.openxmlformats.org/officeDocument/2006/relationships/slide" Target="slides/slide281.xml"/><Relationship Id="rId288" Type="http://schemas.openxmlformats.org/officeDocument/2006/relationships/slide" Target="slides/slide282.xml"/><Relationship Id="rId289" Type="http://schemas.openxmlformats.org/officeDocument/2006/relationships/slide" Target="slides/slide283.xml"/><Relationship Id="rId290" Type="http://schemas.openxmlformats.org/officeDocument/2006/relationships/slide" Target="slides/slide284.xml"/><Relationship Id="rId291" Type="http://schemas.openxmlformats.org/officeDocument/2006/relationships/slide" Target="slides/slide285.xml"/><Relationship Id="rId292" Type="http://schemas.openxmlformats.org/officeDocument/2006/relationships/slide" Target="slides/slide286.xml"/><Relationship Id="rId293" Type="http://schemas.openxmlformats.org/officeDocument/2006/relationships/slide" Target="slides/slide287.xml"/><Relationship Id="rId294" Type="http://schemas.openxmlformats.org/officeDocument/2006/relationships/slide" Target="slides/slide288.xml"/><Relationship Id="rId295" Type="http://schemas.openxmlformats.org/officeDocument/2006/relationships/slide" Target="slides/slide289.xml"/><Relationship Id="rId296" Type="http://schemas.openxmlformats.org/officeDocument/2006/relationships/slide" Target="slides/slide290.xml"/><Relationship Id="rId297" Type="http://schemas.openxmlformats.org/officeDocument/2006/relationships/slide" Target="slides/slide291.xml"/><Relationship Id="rId298" Type="http://schemas.openxmlformats.org/officeDocument/2006/relationships/slide" Target="slides/slide292.xml"/><Relationship Id="rId299" Type="http://schemas.openxmlformats.org/officeDocument/2006/relationships/slide" Target="slides/slide293.xml"/><Relationship Id="rId300" Type="http://schemas.openxmlformats.org/officeDocument/2006/relationships/slide" Target="slides/slide294.xml"/><Relationship Id="rId301" Type="http://schemas.openxmlformats.org/officeDocument/2006/relationships/slide" Target="slides/slide295.xml"/><Relationship Id="rId302" Type="http://schemas.openxmlformats.org/officeDocument/2006/relationships/slide" Target="slides/slide296.xml"/><Relationship Id="rId303" Type="http://schemas.openxmlformats.org/officeDocument/2006/relationships/slide" Target="slides/slide297.xml"/><Relationship Id="rId304" Type="http://schemas.openxmlformats.org/officeDocument/2006/relationships/slide" Target="slides/slide298.xml"/><Relationship Id="rId305" Type="http://schemas.openxmlformats.org/officeDocument/2006/relationships/slide" Target="slides/slide299.xml"/><Relationship Id="rId306" Type="http://schemas.openxmlformats.org/officeDocument/2006/relationships/slide" Target="slides/slide300.xml"/><Relationship Id="rId307" Type="http://schemas.openxmlformats.org/officeDocument/2006/relationships/slide" Target="slides/slide301.xml"/><Relationship Id="rId308" Type="http://schemas.openxmlformats.org/officeDocument/2006/relationships/slide" Target="slides/slide302.xml"/><Relationship Id="rId309" Type="http://schemas.openxmlformats.org/officeDocument/2006/relationships/slide" Target="slides/slide303.xml"/><Relationship Id="rId310" Type="http://schemas.openxmlformats.org/officeDocument/2006/relationships/slide" Target="slides/slide304.xml"/><Relationship Id="rId311" Type="http://schemas.openxmlformats.org/officeDocument/2006/relationships/slide" Target="slides/slide305.xml"/><Relationship Id="rId312" Type="http://schemas.openxmlformats.org/officeDocument/2006/relationships/slide" Target="slides/slide306.xml"/><Relationship Id="rId313" Type="http://schemas.openxmlformats.org/officeDocument/2006/relationships/slide" Target="slides/slide307.xml"/><Relationship Id="rId314" Type="http://schemas.openxmlformats.org/officeDocument/2006/relationships/slide" Target="slides/slide308.xml"/><Relationship Id="rId315" Type="http://schemas.openxmlformats.org/officeDocument/2006/relationships/slide" Target="slides/slide309.xml"/><Relationship Id="rId316" Type="http://schemas.openxmlformats.org/officeDocument/2006/relationships/slide" Target="slides/slide310.xml"/><Relationship Id="rId317" Type="http://schemas.openxmlformats.org/officeDocument/2006/relationships/slide" Target="slides/slide311.xml"/><Relationship Id="rId318" Type="http://schemas.openxmlformats.org/officeDocument/2006/relationships/slide" Target="slides/slide312.xml"/><Relationship Id="rId319" Type="http://schemas.openxmlformats.org/officeDocument/2006/relationships/slide" Target="slides/slide313.xml"/><Relationship Id="rId320" Type="http://schemas.openxmlformats.org/officeDocument/2006/relationships/slide" Target="slides/slide314.xml"/><Relationship Id="rId321" Type="http://schemas.openxmlformats.org/officeDocument/2006/relationships/slide" Target="slides/slide315.xml"/><Relationship Id="rId322" Type="http://schemas.openxmlformats.org/officeDocument/2006/relationships/slide" Target="slides/slide316.xml"/><Relationship Id="rId323" Type="http://schemas.openxmlformats.org/officeDocument/2006/relationships/slide" Target="slides/slide317.xml"/><Relationship Id="rId324" Type="http://schemas.openxmlformats.org/officeDocument/2006/relationships/slide" Target="slides/slide318.xml"/><Relationship Id="rId325" Type="http://schemas.openxmlformats.org/officeDocument/2006/relationships/slide" Target="slides/slide319.xml"/><Relationship Id="rId326" Type="http://schemas.openxmlformats.org/officeDocument/2006/relationships/slide" Target="slides/slide320.xml"/><Relationship Id="rId327" Type="http://schemas.openxmlformats.org/officeDocument/2006/relationships/slide" Target="slides/slide321.xml"/><Relationship Id="rId328" Type="http://schemas.openxmlformats.org/officeDocument/2006/relationships/slide" Target="slides/slide322.xml"/><Relationship Id="rId329" Type="http://schemas.openxmlformats.org/officeDocument/2006/relationships/slide" Target="slides/slide323.xml"/><Relationship Id="rId330" Type="http://schemas.openxmlformats.org/officeDocument/2006/relationships/slide" Target="slides/slide324.xml"/><Relationship Id="rId331" Type="http://schemas.openxmlformats.org/officeDocument/2006/relationships/slide" Target="slides/slide325.xml"/><Relationship Id="rId332" Type="http://schemas.openxmlformats.org/officeDocument/2006/relationships/slide" Target="slides/slide326.xml"/><Relationship Id="rId333" Type="http://schemas.openxmlformats.org/officeDocument/2006/relationships/slide" Target="slides/slide327.xml"/><Relationship Id="rId334" Type="http://schemas.openxmlformats.org/officeDocument/2006/relationships/slide" Target="slides/slide328.xml"/><Relationship Id="rId335" Type="http://schemas.openxmlformats.org/officeDocument/2006/relationships/slide" Target="slides/slide329.xml"/><Relationship Id="rId336" Type="http://schemas.openxmlformats.org/officeDocument/2006/relationships/slide" Target="slides/slide330.xml"/><Relationship Id="rId337" Type="http://schemas.openxmlformats.org/officeDocument/2006/relationships/slide" Target="slides/slide331.xml"/><Relationship Id="rId338" Type="http://schemas.openxmlformats.org/officeDocument/2006/relationships/slide" Target="slides/slide332.xml"/><Relationship Id="rId339" Type="http://schemas.openxmlformats.org/officeDocument/2006/relationships/slide" Target="slides/slide333.xml"/><Relationship Id="rId340" Type="http://schemas.openxmlformats.org/officeDocument/2006/relationships/slide" Target="slides/slide334.xml"/><Relationship Id="rId341" Type="http://schemas.openxmlformats.org/officeDocument/2006/relationships/slide" Target="slides/slide335.xml"/><Relationship Id="rId342" Type="http://schemas.openxmlformats.org/officeDocument/2006/relationships/slide" Target="slides/slide336.xml"/><Relationship Id="rId343" Type="http://schemas.openxmlformats.org/officeDocument/2006/relationships/slide" Target="slides/slide337.xml"/><Relationship Id="rId344" Type="http://schemas.openxmlformats.org/officeDocument/2006/relationships/slide" Target="slides/slide338.xml"/><Relationship Id="rId345" Type="http://schemas.openxmlformats.org/officeDocument/2006/relationships/slide" Target="slides/slide339.xml"/><Relationship Id="rId346" Type="http://schemas.openxmlformats.org/officeDocument/2006/relationships/slide" Target="slides/slide340.xml"/><Relationship Id="rId347" Type="http://schemas.openxmlformats.org/officeDocument/2006/relationships/slide" Target="slides/slide341.xml"/><Relationship Id="rId348" Type="http://schemas.openxmlformats.org/officeDocument/2006/relationships/slide" Target="slides/slide342.xml"/><Relationship Id="rId349" Type="http://schemas.openxmlformats.org/officeDocument/2006/relationships/slide" Target="slides/slide343.xml"/><Relationship Id="rId350" Type="http://schemas.openxmlformats.org/officeDocument/2006/relationships/slide" Target="slides/slide344.xml"/><Relationship Id="rId351" Type="http://schemas.openxmlformats.org/officeDocument/2006/relationships/slide" Target="slides/slide345.xml"/><Relationship Id="rId352" Type="http://schemas.openxmlformats.org/officeDocument/2006/relationships/slide" Target="slides/slide346.xml"/><Relationship Id="rId353" Type="http://schemas.openxmlformats.org/officeDocument/2006/relationships/slide" Target="slides/slide347.xml"/><Relationship Id="rId354" Type="http://schemas.openxmlformats.org/officeDocument/2006/relationships/slide" Target="slides/slide348.xml"/><Relationship Id="rId355" Type="http://schemas.openxmlformats.org/officeDocument/2006/relationships/slide" Target="slides/slide349.xml"/><Relationship Id="rId356" Type="http://schemas.openxmlformats.org/officeDocument/2006/relationships/slide" Target="slides/slide350.xml"/><Relationship Id="rId357" Type="http://schemas.openxmlformats.org/officeDocument/2006/relationships/slide" Target="slides/slide351.xml"/><Relationship Id="rId358" Type="http://schemas.openxmlformats.org/officeDocument/2006/relationships/slide" Target="slides/slide352.xml"/><Relationship Id="rId359" Type="http://schemas.openxmlformats.org/officeDocument/2006/relationships/slide" Target="slides/slide353.xml"/><Relationship Id="rId360" Type="http://schemas.openxmlformats.org/officeDocument/2006/relationships/slide" Target="slides/slide354.xml"/><Relationship Id="rId361" Type="http://schemas.openxmlformats.org/officeDocument/2006/relationships/slide" Target="slides/slide355.xml"/><Relationship Id="rId362" Type="http://schemas.openxmlformats.org/officeDocument/2006/relationships/slide" Target="slides/slide356.xml"/><Relationship Id="rId363" Type="http://schemas.openxmlformats.org/officeDocument/2006/relationships/slide" Target="slides/slide357.xml"/><Relationship Id="rId364" Type="http://schemas.openxmlformats.org/officeDocument/2006/relationships/slide" Target="slides/slide358.xml"/><Relationship Id="rId365" Type="http://schemas.openxmlformats.org/officeDocument/2006/relationships/slide" Target="slides/slide359.xml"/><Relationship Id="rId366" Type="http://schemas.openxmlformats.org/officeDocument/2006/relationships/slide" Target="slides/slide360.xml"/><Relationship Id="rId367" Type="http://schemas.openxmlformats.org/officeDocument/2006/relationships/slide" Target="slides/slide361.xml"/><Relationship Id="rId368" Type="http://schemas.openxmlformats.org/officeDocument/2006/relationships/slide" Target="slides/slide362.xml"/><Relationship Id="rId369" Type="http://schemas.openxmlformats.org/officeDocument/2006/relationships/slide" Target="slides/slide363.xml"/><Relationship Id="rId370" Type="http://schemas.openxmlformats.org/officeDocument/2006/relationships/slide" Target="slides/slide364.xml"/><Relationship Id="rId371" Type="http://schemas.openxmlformats.org/officeDocument/2006/relationships/slide" Target="slides/slide365.xml"/><Relationship Id="rId372" Type="http://schemas.openxmlformats.org/officeDocument/2006/relationships/slide" Target="slides/slide366.xml"/><Relationship Id="rId373" Type="http://schemas.openxmlformats.org/officeDocument/2006/relationships/slide" Target="slides/slide367.xml"/><Relationship Id="rId374" Type="http://schemas.openxmlformats.org/officeDocument/2006/relationships/slide" Target="slides/slide368.xml"/><Relationship Id="rId375" Type="http://schemas.openxmlformats.org/officeDocument/2006/relationships/slide" Target="slides/slide369.xml"/><Relationship Id="rId376" Type="http://schemas.openxmlformats.org/officeDocument/2006/relationships/slide" Target="slides/slide370.xml"/><Relationship Id="rId377" Type="http://schemas.openxmlformats.org/officeDocument/2006/relationships/slide" Target="slides/slide371.xml"/><Relationship Id="rId378" Type="http://schemas.openxmlformats.org/officeDocument/2006/relationships/slide" Target="slides/slide372.xml"/><Relationship Id="rId379" Type="http://schemas.openxmlformats.org/officeDocument/2006/relationships/slide" Target="slides/slide373.xml"/><Relationship Id="rId380" Type="http://schemas.openxmlformats.org/officeDocument/2006/relationships/slide" Target="slides/slide374.xml"/><Relationship Id="rId381" Type="http://schemas.openxmlformats.org/officeDocument/2006/relationships/slide" Target="slides/slide375.xml"/><Relationship Id="rId382" Type="http://schemas.openxmlformats.org/officeDocument/2006/relationships/slide" Target="slides/slide376.xml"/><Relationship Id="rId383" Type="http://schemas.openxmlformats.org/officeDocument/2006/relationships/slide" Target="slides/slide377.xml"/><Relationship Id="rId384" Type="http://schemas.openxmlformats.org/officeDocument/2006/relationships/slide" Target="slides/slide378.xml"/><Relationship Id="rId385" Type="http://schemas.openxmlformats.org/officeDocument/2006/relationships/slide" Target="slides/slide379.xml"/><Relationship Id="rId386" Type="http://schemas.openxmlformats.org/officeDocument/2006/relationships/slide" Target="slides/slide380.xml"/><Relationship Id="rId387" Type="http://schemas.openxmlformats.org/officeDocument/2006/relationships/slide" Target="slides/slide381.xml"/><Relationship Id="rId388" Type="http://schemas.openxmlformats.org/officeDocument/2006/relationships/slide" Target="slides/slide382.xml"/><Relationship Id="rId389" Type="http://schemas.openxmlformats.org/officeDocument/2006/relationships/slide" Target="slides/slide383.xml"/><Relationship Id="rId390" Type="http://schemas.openxmlformats.org/officeDocument/2006/relationships/slide" Target="slides/slide384.xml"/><Relationship Id="rId391" Type="http://schemas.openxmlformats.org/officeDocument/2006/relationships/slide" Target="slides/slide385.xml"/><Relationship Id="rId392" Type="http://schemas.openxmlformats.org/officeDocument/2006/relationships/slide" Target="slides/slide386.xml"/><Relationship Id="rId393" Type="http://schemas.openxmlformats.org/officeDocument/2006/relationships/slide" Target="slides/slide387.xml"/><Relationship Id="rId394" Type="http://schemas.openxmlformats.org/officeDocument/2006/relationships/slide" Target="slides/slide388.xml"/><Relationship Id="rId395" Type="http://schemas.openxmlformats.org/officeDocument/2006/relationships/slide" Target="slides/slide389.xml"/><Relationship Id="rId396" Type="http://schemas.openxmlformats.org/officeDocument/2006/relationships/slide" Target="slides/slide390.xml"/><Relationship Id="rId397" Type="http://schemas.openxmlformats.org/officeDocument/2006/relationships/slide" Target="slides/slide391.xml"/><Relationship Id="rId398" Type="http://schemas.openxmlformats.org/officeDocument/2006/relationships/slide" Target="slides/slide392.xml"/><Relationship Id="rId399" Type="http://schemas.openxmlformats.org/officeDocument/2006/relationships/slide" Target="slides/slide393.xml"/><Relationship Id="rId400" Type="http://schemas.openxmlformats.org/officeDocument/2006/relationships/slide" Target="slides/slide394.xml"/><Relationship Id="rId401" Type="http://schemas.openxmlformats.org/officeDocument/2006/relationships/slide" Target="slides/slide395.xml"/><Relationship Id="rId402" Type="http://schemas.openxmlformats.org/officeDocument/2006/relationships/slide" Target="slides/slide396.xml"/><Relationship Id="rId403" Type="http://schemas.openxmlformats.org/officeDocument/2006/relationships/slide" Target="slides/slide397.xml"/><Relationship Id="rId404" Type="http://schemas.openxmlformats.org/officeDocument/2006/relationships/slide" Target="slides/slide398.xml"/><Relationship Id="rId405" Type="http://schemas.openxmlformats.org/officeDocument/2006/relationships/slide" Target="slides/slide399.xml"/><Relationship Id="rId406" Type="http://schemas.openxmlformats.org/officeDocument/2006/relationships/slide" Target="slides/slide400.xml"/><Relationship Id="rId407" Type="http://schemas.openxmlformats.org/officeDocument/2006/relationships/slide" Target="slides/slide401.xml"/><Relationship Id="rId408" Type="http://schemas.openxmlformats.org/officeDocument/2006/relationships/slide" Target="slides/slide402.xml"/><Relationship Id="rId409" Type="http://schemas.openxmlformats.org/officeDocument/2006/relationships/slide" Target="slides/slide403.xml"/><Relationship Id="rId410" Type="http://schemas.openxmlformats.org/officeDocument/2006/relationships/slide" Target="slides/slide404.xml"/><Relationship Id="rId411" Type="http://schemas.openxmlformats.org/officeDocument/2006/relationships/slide" Target="slides/slide405.xml"/><Relationship Id="rId412" Type="http://schemas.openxmlformats.org/officeDocument/2006/relationships/slide" Target="slides/slide406.xml"/><Relationship Id="rId413" Type="http://schemas.openxmlformats.org/officeDocument/2006/relationships/slide" Target="slides/slide407.xml"/><Relationship Id="rId414" Type="http://schemas.openxmlformats.org/officeDocument/2006/relationships/slide" Target="slides/slide408.xml"/><Relationship Id="rId415" Type="http://schemas.openxmlformats.org/officeDocument/2006/relationships/slide" Target="slides/slide409.xml"/><Relationship Id="rId416" Type="http://schemas.openxmlformats.org/officeDocument/2006/relationships/slide" Target="slides/slide410.xml"/><Relationship Id="rId417" Type="http://schemas.openxmlformats.org/officeDocument/2006/relationships/slide" Target="slides/slide411.xml"/><Relationship Id="rId418" Type="http://schemas.openxmlformats.org/officeDocument/2006/relationships/slide" Target="slides/slide412.xml"/><Relationship Id="rId419" Type="http://schemas.openxmlformats.org/officeDocument/2006/relationships/slide" Target="slides/slide413.xml"/><Relationship Id="rId420" Type="http://schemas.openxmlformats.org/officeDocument/2006/relationships/slide" Target="slides/slide414.xml"/><Relationship Id="rId421" Type="http://schemas.openxmlformats.org/officeDocument/2006/relationships/slide" Target="slides/slide415.xml"/><Relationship Id="rId422" Type="http://schemas.openxmlformats.org/officeDocument/2006/relationships/slide" Target="slides/slide416.xml"/><Relationship Id="rId423" Type="http://schemas.openxmlformats.org/officeDocument/2006/relationships/slide" Target="slides/slide417.xml"/><Relationship Id="rId424" Type="http://schemas.openxmlformats.org/officeDocument/2006/relationships/slide" Target="slides/slide418.xml"/><Relationship Id="rId425" Type="http://schemas.openxmlformats.org/officeDocument/2006/relationships/slide" Target="slides/slide419.xml"/><Relationship Id="rId426" Type="http://schemas.openxmlformats.org/officeDocument/2006/relationships/slide" Target="slides/slide420.xml"/><Relationship Id="rId427" Type="http://schemas.openxmlformats.org/officeDocument/2006/relationships/slide" Target="slides/slide421.xml"/><Relationship Id="rId428" Type="http://schemas.openxmlformats.org/officeDocument/2006/relationships/slide" Target="slides/slide422.xml"/><Relationship Id="rId429" Type="http://schemas.openxmlformats.org/officeDocument/2006/relationships/slide" Target="slides/slide423.xml"/><Relationship Id="rId430" Type="http://schemas.openxmlformats.org/officeDocument/2006/relationships/slide" Target="slides/slide424.xml"/><Relationship Id="rId431" Type="http://schemas.openxmlformats.org/officeDocument/2006/relationships/slide" Target="slides/slide425.xml"/><Relationship Id="rId432" Type="http://schemas.openxmlformats.org/officeDocument/2006/relationships/slide" Target="slides/slide426.xml"/><Relationship Id="rId433" Type="http://schemas.openxmlformats.org/officeDocument/2006/relationships/slide" Target="slides/slide427.xml"/><Relationship Id="rId434" Type="http://schemas.openxmlformats.org/officeDocument/2006/relationships/slide" Target="slides/slide428.xml"/><Relationship Id="rId435" Type="http://schemas.openxmlformats.org/officeDocument/2006/relationships/slide" Target="slides/slide429.xml"/><Relationship Id="rId436" Type="http://schemas.openxmlformats.org/officeDocument/2006/relationships/slide" Target="slides/slide430.xml"/><Relationship Id="rId437" Type="http://schemas.openxmlformats.org/officeDocument/2006/relationships/slide" Target="slides/slide431.xml"/><Relationship Id="rId438" Type="http://schemas.openxmlformats.org/officeDocument/2006/relationships/slide" Target="slides/slide432.xml"/><Relationship Id="rId439" Type="http://schemas.openxmlformats.org/officeDocument/2006/relationships/slide" Target="slides/slide433.xml"/><Relationship Id="rId440" Type="http://schemas.openxmlformats.org/officeDocument/2006/relationships/slide" Target="slides/slide434.xml"/><Relationship Id="rId441" Type="http://schemas.openxmlformats.org/officeDocument/2006/relationships/slide" Target="slides/slide435.xml"/><Relationship Id="rId442" Type="http://schemas.openxmlformats.org/officeDocument/2006/relationships/slide" Target="slides/slide436.xml"/><Relationship Id="rId443" Type="http://schemas.openxmlformats.org/officeDocument/2006/relationships/slide" Target="slides/slide437.xml"/><Relationship Id="rId444" Type="http://schemas.openxmlformats.org/officeDocument/2006/relationships/slide" Target="slides/slide438.xml"/><Relationship Id="rId445" Type="http://schemas.openxmlformats.org/officeDocument/2006/relationships/slide" Target="slides/slide439.xml"/><Relationship Id="rId446" Type="http://schemas.openxmlformats.org/officeDocument/2006/relationships/slide" Target="slides/slide440.xml"/><Relationship Id="rId447" Type="http://schemas.openxmlformats.org/officeDocument/2006/relationships/slide" Target="slides/slide441.xml"/><Relationship Id="rId448" Type="http://schemas.openxmlformats.org/officeDocument/2006/relationships/slide" Target="slides/slide442.xml"/><Relationship Id="rId449" Type="http://schemas.openxmlformats.org/officeDocument/2006/relationships/slide" Target="slides/slide443.xml"/><Relationship Id="rId450" Type="http://schemas.openxmlformats.org/officeDocument/2006/relationships/slide" Target="slides/slide444.xml"/><Relationship Id="rId451" Type="http://schemas.openxmlformats.org/officeDocument/2006/relationships/slide" Target="slides/slide445.xml"/><Relationship Id="rId452" Type="http://schemas.openxmlformats.org/officeDocument/2006/relationships/slide" Target="slides/slide446.xml"/><Relationship Id="rId453" Type="http://schemas.openxmlformats.org/officeDocument/2006/relationships/slide" Target="slides/slide447.xml"/><Relationship Id="rId454" Type="http://schemas.openxmlformats.org/officeDocument/2006/relationships/slide" Target="slides/slide448.xml"/><Relationship Id="rId455" Type="http://schemas.openxmlformats.org/officeDocument/2006/relationships/slide" Target="slides/slide449.xml"/><Relationship Id="rId456" Type="http://schemas.openxmlformats.org/officeDocument/2006/relationships/slide" Target="slides/slide450.xml"/><Relationship Id="rId457" Type="http://schemas.openxmlformats.org/officeDocument/2006/relationships/slide" Target="slides/slide451.xml"/><Relationship Id="rId458" Type="http://schemas.openxmlformats.org/officeDocument/2006/relationships/slide" Target="slides/slide452.xml"/><Relationship Id="rId459" Type="http://schemas.openxmlformats.org/officeDocument/2006/relationships/slide" Target="slides/slide453.xml"/><Relationship Id="rId460" Type="http://schemas.openxmlformats.org/officeDocument/2006/relationships/slide" Target="slides/slide454.xml"/><Relationship Id="rId461" Type="http://schemas.openxmlformats.org/officeDocument/2006/relationships/slide" Target="slides/slide455.xml"/><Relationship Id="rId462" Type="http://schemas.openxmlformats.org/officeDocument/2006/relationships/slide" Target="slides/slide456.xml"/><Relationship Id="rId463" Type="http://schemas.openxmlformats.org/officeDocument/2006/relationships/slide" Target="slides/slide457.xml"/><Relationship Id="rId464" Type="http://schemas.openxmlformats.org/officeDocument/2006/relationships/slide" Target="slides/slide458.xml"/><Relationship Id="rId465" Type="http://schemas.openxmlformats.org/officeDocument/2006/relationships/slide" Target="slides/slide459.xml"/><Relationship Id="rId466" Type="http://schemas.openxmlformats.org/officeDocument/2006/relationships/slide" Target="slides/slide460.xml"/><Relationship Id="rId467" Type="http://schemas.openxmlformats.org/officeDocument/2006/relationships/slide" Target="slides/slide461.xml"/><Relationship Id="rId468" Type="http://schemas.openxmlformats.org/officeDocument/2006/relationships/slide" Target="slides/slide462.xml"/><Relationship Id="rId469" Type="http://schemas.openxmlformats.org/officeDocument/2006/relationships/slide" Target="slides/slide463.xml"/><Relationship Id="rId470" Type="http://schemas.openxmlformats.org/officeDocument/2006/relationships/slide" Target="slides/slide464.xml"/><Relationship Id="rId471" Type="http://schemas.openxmlformats.org/officeDocument/2006/relationships/slide" Target="slides/slide465.xml"/><Relationship Id="rId472" Type="http://schemas.openxmlformats.org/officeDocument/2006/relationships/slide" Target="slides/slide466.xml"/><Relationship Id="rId473" Type="http://schemas.openxmlformats.org/officeDocument/2006/relationships/slide" Target="slides/slide467.xml"/><Relationship Id="rId474" Type="http://schemas.openxmlformats.org/officeDocument/2006/relationships/slide" Target="slides/slide468.xml"/><Relationship Id="rId475" Type="http://schemas.openxmlformats.org/officeDocument/2006/relationships/slide" Target="slides/slide469.xml"/><Relationship Id="rId476" Type="http://schemas.openxmlformats.org/officeDocument/2006/relationships/slide" Target="slides/slide470.xml"/><Relationship Id="rId477" Type="http://schemas.openxmlformats.org/officeDocument/2006/relationships/slide" Target="slides/slide471.xml"/><Relationship Id="rId478" Type="http://schemas.openxmlformats.org/officeDocument/2006/relationships/slide" Target="slides/slide472.xml"/><Relationship Id="rId479" Type="http://schemas.openxmlformats.org/officeDocument/2006/relationships/slide" Target="slides/slide473.xml"/><Relationship Id="rId480" Type="http://schemas.openxmlformats.org/officeDocument/2006/relationships/slide" Target="slides/slide474.xml"/><Relationship Id="rId481" Type="http://schemas.openxmlformats.org/officeDocument/2006/relationships/slide" Target="slides/slide475.xml"/><Relationship Id="rId482" Type="http://schemas.openxmlformats.org/officeDocument/2006/relationships/slide" Target="slides/slide476.xml"/><Relationship Id="rId483" Type="http://schemas.openxmlformats.org/officeDocument/2006/relationships/slide" Target="slides/slide477.xml"/><Relationship Id="rId484" Type="http://schemas.openxmlformats.org/officeDocument/2006/relationships/slide" Target="slides/slide478.xml"/><Relationship Id="rId485" Type="http://schemas.openxmlformats.org/officeDocument/2006/relationships/slide" Target="slides/slide479.xml"/><Relationship Id="rId486" Type="http://schemas.openxmlformats.org/officeDocument/2006/relationships/slide" Target="slides/slide480.xml"/><Relationship Id="rId487" Type="http://schemas.openxmlformats.org/officeDocument/2006/relationships/slide" Target="slides/slide481.xml"/><Relationship Id="rId488" Type="http://schemas.openxmlformats.org/officeDocument/2006/relationships/slide" Target="slides/slide482.xml"/><Relationship Id="rId489" Type="http://schemas.openxmlformats.org/officeDocument/2006/relationships/slide" Target="slides/slide483.xml"/><Relationship Id="rId490" Type="http://schemas.openxmlformats.org/officeDocument/2006/relationships/slide" Target="slides/slide484.xml"/><Relationship Id="rId491" Type="http://schemas.openxmlformats.org/officeDocument/2006/relationships/slide" Target="slides/slide485.xml"/><Relationship Id="rId492" Type="http://schemas.openxmlformats.org/officeDocument/2006/relationships/slide" Target="slides/slide486.xml"/><Relationship Id="rId493" Type="http://schemas.openxmlformats.org/officeDocument/2006/relationships/slide" Target="slides/slide487.xml"/><Relationship Id="rId494" Type="http://schemas.openxmlformats.org/officeDocument/2006/relationships/slide" Target="slides/slide488.xml"/><Relationship Id="rId495" Type="http://schemas.openxmlformats.org/officeDocument/2006/relationships/slide" Target="slides/slide489.xml"/><Relationship Id="rId496" Type="http://schemas.openxmlformats.org/officeDocument/2006/relationships/slide" Target="slides/slide490.xml"/><Relationship Id="rId497" Type="http://schemas.openxmlformats.org/officeDocument/2006/relationships/slide" Target="slides/slide491.xml"/><Relationship Id="rId498" Type="http://schemas.openxmlformats.org/officeDocument/2006/relationships/slide" Target="slides/slide492.xml"/><Relationship Id="rId499" Type="http://schemas.openxmlformats.org/officeDocument/2006/relationships/slide" Target="slides/slide493.xml"/><Relationship Id="rId500" Type="http://schemas.openxmlformats.org/officeDocument/2006/relationships/slide" Target="slides/slide494.xml"/><Relationship Id="rId501" Type="http://schemas.openxmlformats.org/officeDocument/2006/relationships/slide" Target="slides/slide495.xml"/><Relationship Id="rId502" Type="http://schemas.openxmlformats.org/officeDocument/2006/relationships/slide" Target="slides/slide496.xml"/><Relationship Id="rId503" Type="http://schemas.openxmlformats.org/officeDocument/2006/relationships/slide" Target="slides/slide497.xml"/><Relationship Id="rId504" Type="http://schemas.openxmlformats.org/officeDocument/2006/relationships/slide" Target="slides/slide498.xml"/><Relationship Id="rId505" Type="http://schemas.openxmlformats.org/officeDocument/2006/relationships/slide" Target="slides/slide499.xml"/><Relationship Id="rId506" Type="http://schemas.openxmlformats.org/officeDocument/2006/relationships/slide" Target="slides/slide500.xml"/><Relationship Id="rId507" Type="http://schemas.openxmlformats.org/officeDocument/2006/relationships/slide" Target="slides/slide501.xml"/><Relationship Id="rId508" Type="http://schemas.openxmlformats.org/officeDocument/2006/relationships/slide" Target="slides/slide502.xml"/><Relationship Id="rId509" Type="http://schemas.openxmlformats.org/officeDocument/2006/relationships/slide" Target="slides/slide503.xml"/><Relationship Id="rId510" Type="http://schemas.openxmlformats.org/officeDocument/2006/relationships/slide" Target="slides/slide504.xml"/><Relationship Id="rId511" Type="http://schemas.openxmlformats.org/officeDocument/2006/relationships/slide" Target="slides/slide505.xml"/><Relationship Id="rId512" Type="http://schemas.openxmlformats.org/officeDocument/2006/relationships/slide" Target="slides/slide506.xml"/><Relationship Id="rId513" Type="http://schemas.openxmlformats.org/officeDocument/2006/relationships/slide" Target="slides/slide507.xml"/><Relationship Id="rId514" Type="http://schemas.openxmlformats.org/officeDocument/2006/relationships/slide" Target="slides/slide508.xml"/><Relationship Id="rId515" Type="http://schemas.openxmlformats.org/officeDocument/2006/relationships/slide" Target="slides/slide509.xml"/><Relationship Id="rId516" Type="http://schemas.openxmlformats.org/officeDocument/2006/relationships/slide" Target="slides/slide510.xml"/><Relationship Id="rId517" Type="http://schemas.openxmlformats.org/officeDocument/2006/relationships/slide" Target="slides/slide511.xml"/><Relationship Id="rId518" Type="http://schemas.openxmlformats.org/officeDocument/2006/relationships/slide" Target="slides/slide512.xml"/><Relationship Id="rId519" Type="http://schemas.openxmlformats.org/officeDocument/2006/relationships/slide" Target="slides/slide513.xml"/><Relationship Id="rId520" Type="http://schemas.openxmlformats.org/officeDocument/2006/relationships/slide" Target="slides/slide514.xml"/><Relationship Id="rId521" Type="http://schemas.openxmlformats.org/officeDocument/2006/relationships/slide" Target="slides/slide515.xml"/><Relationship Id="rId522" Type="http://schemas.openxmlformats.org/officeDocument/2006/relationships/slide" Target="slides/slide516.xml"/><Relationship Id="rId523" Type="http://schemas.openxmlformats.org/officeDocument/2006/relationships/slide" Target="slides/slide517.xml"/><Relationship Id="rId524" Type="http://schemas.openxmlformats.org/officeDocument/2006/relationships/slide" Target="slides/slide518.xml"/><Relationship Id="rId525" Type="http://schemas.openxmlformats.org/officeDocument/2006/relationships/slide" Target="slides/slide519.xml"/><Relationship Id="rId526" Type="http://schemas.openxmlformats.org/officeDocument/2006/relationships/slide" Target="slides/slide520.xml"/><Relationship Id="rId527" Type="http://schemas.openxmlformats.org/officeDocument/2006/relationships/slide" Target="slides/slide521.xml"/><Relationship Id="rId528" Type="http://schemas.openxmlformats.org/officeDocument/2006/relationships/slide" Target="slides/slide5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2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3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4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5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6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7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8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9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0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1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2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3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4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5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6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7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8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9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0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1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2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3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4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5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6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7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8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9.pn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0.pn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1.pn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2.pn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3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4.pn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5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6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7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8.pn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9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0.pn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1.pn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2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3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4.pn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5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6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7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8.pn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9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0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1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2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3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4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5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6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7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8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9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0.pn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1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2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3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4.pn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5.pn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6.pn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7.pn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8.pn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9.pn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0.pn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1.pn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2.pn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3.pn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4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5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6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7.pn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8.pn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9.pn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0.pn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1.pn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2.pn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3.pn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4.pn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5.pn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6.pn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7.pn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8.pn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9.pn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0.pn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1.pn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2.pn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3.pn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4.pn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5.pn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6.pn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7.pn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8.pn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9.pn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0.pn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1.pn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2.pn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3.pn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4.pn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5.png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6.png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7.png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8.png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9.png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0.png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1.png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2.png"/></Relationships>
</file>

<file path=ppt/slides/_rels/slide2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3.png"/></Relationships>
</file>

<file path=ppt/slides/_rels/slide2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4.png"/></Relationships>
</file>

<file path=ppt/slides/_rels/slide2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5.png"/></Relationships>
</file>

<file path=ppt/slides/_rels/slide2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6.png"/></Relationships>
</file>

<file path=ppt/slides/_rels/slide2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7.png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8.png"/></Relationships>
</file>

<file path=ppt/slides/_rels/slide2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9.png"/></Relationships>
</file>

<file path=ppt/slides/_rels/slide2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0.png"/></Relationships>
</file>

<file path=ppt/slides/_rels/slide2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0.png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1.png"/></Relationships>
</file>

<file path=ppt/slides/_rels/slide2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2.png"/></Relationships>
</file>

<file path=ppt/slides/_rels/slide2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3.png"/></Relationships>
</file>

<file path=ppt/slides/_rels/slide2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4.png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5.png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6.png"/></Relationships>
</file>

<file path=ppt/slides/_rels/slide2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7.png"/></Relationships>
</file>

<file path=ppt/slides/_rels/slide2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8.png"/></Relationships>
</file>

<file path=ppt/slides/_rels/slide2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9.png"/></Relationships>
</file>

<file path=ppt/slides/_rels/slide2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0.png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1.png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2.png"/></Relationships>
</file>

<file path=ppt/slides/_rels/slide2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3.png"/></Relationships>
</file>

<file path=ppt/slides/_rels/slide2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4.png"/></Relationships>
</file>

<file path=ppt/slides/_rels/slide2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5.png"/></Relationships>
</file>

<file path=ppt/slides/_rels/slide2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6.png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7.png"/></Relationships>
</file>

<file path=ppt/slides/_rels/slide2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8.png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9.png"/></Relationships>
</file>

<file path=ppt/slides/_rels/slide2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0.png"/></Relationships>
</file>

<file path=ppt/slides/_rels/slide2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1.png"/></Relationships>
</file>

<file path=ppt/slides/_rels/slide2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2.png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3.png"/></Relationships>
</file>

<file path=ppt/slides/_rels/slide2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4.png"/></Relationships>
</file>

<file path=ppt/slides/_rels/slide2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5.png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6.png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7.png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8.png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9.png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0.png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1.png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2.png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3.png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4.png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5.png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6.png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7.png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8.png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9.png"/></Relationships>
</file>

<file path=ppt/slides/_rels/slide2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0.png"/></Relationships>
</file>

<file path=ppt/slides/_rels/slide2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1.png"/></Relationships>
</file>

<file path=ppt/slides/_rels/slide2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2.png"/></Relationships>
</file>

<file path=ppt/slides/_rels/slide2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3.png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4.png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5.png"/></Relationships>
</file>

<file path=ppt/slides/_rels/slide2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6.png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7.png"/></Relationships>
</file>

<file path=ppt/slides/_rels/slide2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8.png"/></Relationships>
</file>

<file path=ppt/slides/_rels/slide2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9.png"/></Relationships>
</file>

<file path=ppt/slides/_rels/slide2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0.png"/></Relationships>
</file>

<file path=ppt/slides/_rels/slide2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1.png"/></Relationships>
</file>

<file path=ppt/slides/_rels/slide2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2.png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3.png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4.png"/></Relationships>
</file>

<file path=ppt/slides/_rels/slide2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5.png"/></Relationships>
</file>

<file path=ppt/slides/_rels/slide2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6.png"/></Relationships>
</file>

<file path=ppt/slides/_rels/slide2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7.png"/></Relationships>
</file>

<file path=ppt/slides/_rels/slide2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8.png"/></Relationships>
</file>

<file path=ppt/slides/_rels/slide2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9.png"/></Relationships>
</file>

<file path=ppt/slides/_rels/slide2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0.png"/></Relationships>
</file>

<file path=ppt/slides/_rels/slide2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1.png"/></Relationships>
</file>

<file path=ppt/slides/_rels/slide2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2.png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3.png"/></Relationships>
</file>

<file path=ppt/slides/_rels/slide2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4.png"/></Relationships>
</file>

<file path=ppt/slides/_rels/slide2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5.png"/></Relationships>
</file>

<file path=ppt/slides/_rels/slide2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6.png"/></Relationships>
</file>

<file path=ppt/slides/_rels/slide2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7.png"/></Relationships>
</file>

<file path=ppt/slides/_rels/slide2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8.png"/></Relationships>
</file>

<file path=ppt/slides/_rels/slide2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9.png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0.png"/></Relationships>
</file>

<file path=ppt/slides/_rels/slide2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1.png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2.png"/></Relationships>
</file>

<file path=ppt/slides/_rels/slide2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3.png"/></Relationships>
</file>

<file path=ppt/slides/_rels/slide2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4.png"/></Relationships>
</file>

<file path=ppt/slides/_rels/slide2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5.png"/></Relationships>
</file>

<file path=ppt/slides/_rels/slide2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6.png"/></Relationships>
</file>

<file path=ppt/slides/_rels/slide2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7.png"/></Relationships>
</file>

<file path=ppt/slides/_rels/slide2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8.png"/></Relationships>
</file>

<file path=ppt/slides/_rels/slide2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9.png"/></Relationships>
</file>

<file path=ppt/slides/_rels/slide2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0.png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1.png"/></Relationships>
</file>

<file path=ppt/slides/_rels/slide2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2.png"/></Relationships>
</file>

<file path=ppt/slides/_rels/slide2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3.png"/></Relationships>
</file>

<file path=ppt/slides/_rels/slide2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4.png"/></Relationships>
</file>

<file path=ppt/slides/_rels/slide2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5.png"/></Relationships>
</file>

<file path=ppt/slides/_rels/slide2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6.png"/></Relationships>
</file>

<file path=ppt/slides/_rels/slide2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7.png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8.png"/></Relationships>
</file>

<file path=ppt/slides/_rels/slide3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9.png"/></Relationships>
</file>

<file path=ppt/slides/_rels/slide3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0.png"/></Relationships>
</file>

<file path=ppt/slides/_rels/slide3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1.png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2.png"/></Relationships>
</file>

<file path=ppt/slides/_rels/slide3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3.png"/></Relationships>
</file>

<file path=ppt/slides/_rels/slide3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4.png"/></Relationships>
</file>

<file path=ppt/slides/_rels/slide3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5.png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6.png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7.png"/></Relationships>
</file>

<file path=ppt/slides/_rels/slide3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8.png"/></Relationships>
</file>

<file path=ppt/slides/_rels/slide3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9.png"/></Relationships>
</file>

<file path=ppt/slides/_rels/slide3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0.png"/></Relationships>
</file>

<file path=ppt/slides/_rels/slide3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1.png"/></Relationships>
</file>

<file path=ppt/slides/_rels/slide3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2.png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3.png"/></Relationships>
</file>

<file path=ppt/slides/_rels/slide3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4.png"/></Relationships>
</file>

<file path=ppt/slides/_rels/slide3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5.png"/></Relationships>
</file>

<file path=ppt/slides/_rels/slide3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6.png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7.png"/></Relationships>
</file>

<file path=ppt/slides/_rels/slide3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8.png"/></Relationships>
</file>

<file path=ppt/slides/_rels/slide3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9.png"/></Relationships>
</file>

<file path=ppt/slides/_rels/slide3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0.png"/></Relationships>
</file>

<file path=ppt/slides/_rels/slide3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1.png"/></Relationships>
</file>

<file path=ppt/slides/_rels/slide3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2.png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3.png"/></Relationships>
</file>

<file path=ppt/slides/_rels/slide3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4.png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5.png"/></Relationships>
</file>

<file path=ppt/slides/_rels/slide3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6.png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7.png"/></Relationships>
</file>

<file path=ppt/slides/_rels/slide3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8.png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9.png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9.png"/></Relationships>
</file>

<file path=ppt/slides/_rels/slide3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0.png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1.png"/></Relationships>
</file>

<file path=ppt/slides/_rels/slide3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2.png"/></Relationships>
</file>

<file path=ppt/slides/_rels/slide3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3.png"/></Relationships>
</file>

<file path=ppt/slides/_rels/slide3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4.png"/></Relationships>
</file>

<file path=ppt/slides/_rels/slide3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5.png"/></Relationships>
</file>

<file path=ppt/slides/_rels/slide3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6.png"/></Relationships>
</file>

<file path=ppt/slides/_rels/slide3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7.png"/></Relationships>
</file>

<file path=ppt/slides/_rels/slide3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8.png"/></Relationships>
</file>

<file path=ppt/slides/_rels/slide3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9.png"/></Relationships>
</file>

<file path=ppt/slides/_rels/slide3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0.png"/></Relationships>
</file>

<file path=ppt/slides/_rels/slide3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1.png"/></Relationships>
</file>

<file path=ppt/slides/_rels/slide3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2.png"/></Relationships>
</file>

<file path=ppt/slides/_rels/slide3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3.png"/></Relationships>
</file>

<file path=ppt/slides/_rels/slide3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4.png"/></Relationships>
</file>

<file path=ppt/slides/_rels/slide3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5.png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6.png"/></Relationships>
</file>

<file path=ppt/slides/_rels/slide3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7.png"/></Relationships>
</file>

<file path=ppt/slides/_rels/slide3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8.png"/></Relationships>
</file>

<file path=ppt/slides/_rels/slide3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9.png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0.png"/></Relationships>
</file>

<file path=ppt/slides/_rels/slide3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1.png"/></Relationships>
</file>

<file path=ppt/slides/_rels/slide3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2.png"/></Relationships>
</file>

<file path=ppt/slides/_rels/slide3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3.png"/></Relationships>
</file>

<file path=ppt/slides/_rels/slide3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4.png"/></Relationships>
</file>

<file path=ppt/slides/_rels/slide3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5.png"/></Relationships>
</file>

<file path=ppt/slides/_rels/slide3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6.png"/></Relationships>
</file>

<file path=ppt/slides/_rels/slide3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7.png"/></Relationships>
</file>

<file path=ppt/slides/_rels/slide3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8.png"/></Relationships>
</file>

<file path=ppt/slides/_rels/slide3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9.png"/></Relationships>
</file>

<file path=ppt/slides/_rels/slide3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0.png"/></Relationships>
</file>

<file path=ppt/slides/_rels/slide3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1.png"/></Relationships>
</file>

<file path=ppt/slides/_rels/slide3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2.png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3.png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4.png"/></Relationships>
</file>

<file path=ppt/slides/_rels/slide3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5.png"/></Relationships>
</file>

<file path=ppt/slides/_rels/slide3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6.png"/></Relationships>
</file>

<file path=ppt/slides/_rels/slide3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7.png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8.png"/></Relationships>
</file>

<file path=ppt/slides/_rels/slide3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9.png"/></Relationships>
</file>

<file path=ppt/slides/_rels/slide3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0.png"/></Relationships>
</file>

<file path=ppt/slides/_rels/slide3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1.png"/></Relationships>
</file>

<file path=ppt/slides/_rels/slide3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2.png"/></Relationships>
</file>

<file path=ppt/slides/_rels/slide3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3.png"/></Relationships>
</file>

<file path=ppt/slides/_rels/slide3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4.png"/></Relationships>
</file>

<file path=ppt/slides/_rels/slide3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5.png"/></Relationships>
</file>

<file path=ppt/slides/_rels/slide3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6.png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7.png"/></Relationships>
</file>

<file path=ppt/slides/_rels/slide3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8.png"/></Relationships>
</file>

<file path=ppt/slides/_rels/slide3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9.png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0.png"/></Relationships>
</file>

<file path=ppt/slides/_rels/slide3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1.png"/></Relationships>
</file>

<file path=ppt/slides/_rels/slide3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2.png"/></Relationships>
</file>

<file path=ppt/slides/_rels/slide3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3.png"/></Relationships>
</file>

<file path=ppt/slides/_rels/slide3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4.png"/></Relationships>
</file>

<file path=ppt/slides/_rels/slide3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5.png"/></Relationships>
</file>

<file path=ppt/slides/_rels/slide3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6.png"/></Relationships>
</file>

<file path=ppt/slides/_rels/slide3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7.png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8.png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9.png"/></Relationships>
</file>

<file path=ppt/slides/_rels/slide3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0.png"/></Relationships>
</file>

<file path=ppt/slides/_rels/slide3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1.png"/></Relationships>
</file>

<file path=ppt/slides/_rels/slide3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2.png"/></Relationships>
</file>

<file path=ppt/slides/_rels/slide3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3.png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4.png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5.png"/></Relationships>
</file>

<file path=ppt/slides/_rels/slide3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6.png"/></Relationships>
</file>

<file path=ppt/slides/_rels/slide4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7.png"/></Relationships>
</file>

<file path=ppt/slides/_rels/slide4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8.png"/></Relationships>
</file>

<file path=ppt/slides/_rels/slide4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9.png"/></Relationships>
</file>

<file path=ppt/slides/_rels/slide4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0.png"/></Relationships>
</file>

<file path=ppt/slides/_rels/slide4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1.png"/></Relationships>
</file>

<file path=ppt/slides/_rels/slide4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2.png"/></Relationships>
</file>

<file path=ppt/slides/_rels/slide4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3.png"/></Relationships>
</file>

<file path=ppt/slides/_rels/slide4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4.png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5.png"/></Relationships>
</file>

<file path=ppt/slides/_rels/slide4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6.png"/></Relationships>
</file>

<file path=ppt/slides/_rels/slide4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7.png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8.png"/></Relationships>
</file>

<file path=ppt/slides/_rels/slide4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9.png"/></Relationships>
</file>

<file path=ppt/slides/_rels/slide4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0.png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1.png"/></Relationships>
</file>

<file path=ppt/slides/_rels/slide4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2.png"/></Relationships>
</file>

<file path=ppt/slides/_rels/slide4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3.png"/></Relationships>
</file>

<file path=ppt/slides/_rels/slide4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4.png"/></Relationships>
</file>

<file path=ppt/slides/_rels/slide4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5.png"/></Relationships>
</file>

<file path=ppt/slides/_rels/slide4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6.png"/></Relationships>
</file>

<file path=ppt/slides/_rels/slide4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7.png"/></Relationships>
</file>

<file path=ppt/slides/_rels/slide4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8.png"/></Relationships>
</file>

<file path=ppt/slides/_rels/slide4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9.png"/></Relationships>
</file>

<file path=ppt/slides/_rels/slide4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0.png"/></Relationships>
</file>

<file path=ppt/slides/_rels/slide4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1.png"/></Relationships>
</file>

<file path=ppt/slides/_rels/slide4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2.png"/></Relationships>
</file>

<file path=ppt/slides/_rels/slide4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3.png"/></Relationships>
</file>

<file path=ppt/slides/_rels/slide4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4.png"/></Relationships>
</file>

<file path=ppt/slides/_rels/slide4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5.png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6.png"/></Relationships>
</file>

<file path=ppt/slides/_rels/slide4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7.png"/></Relationships>
</file>

<file path=ppt/slides/_rels/slide4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8.png"/></Relationships>
</file>

<file path=ppt/slides/_rels/slide4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8.png"/></Relationships>
</file>

<file path=ppt/slides/_rels/slide4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9.png"/></Relationships>
</file>

<file path=ppt/slides/_rels/slide4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0.png"/></Relationships>
</file>

<file path=ppt/slides/_rels/slide4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1.png"/></Relationships>
</file>

<file path=ppt/slides/_rels/slide4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2.png"/></Relationships>
</file>

<file path=ppt/slides/_rels/slide4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3.png"/></Relationships>
</file>

<file path=ppt/slides/_rels/slide4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4.png"/></Relationships>
</file>

<file path=ppt/slides/_rels/slide4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5.png"/></Relationships>
</file>

<file path=ppt/slides/_rels/slide4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6.png"/></Relationships>
</file>

<file path=ppt/slides/_rels/slide4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7.png"/></Relationships>
</file>

<file path=ppt/slides/_rels/slide4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8.png"/></Relationships>
</file>

<file path=ppt/slides/_rels/slide4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9.png"/></Relationships>
</file>

<file path=ppt/slides/_rels/slide4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0.png"/></Relationships>
</file>

<file path=ppt/slides/_rels/slide4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1.png"/></Relationships>
</file>

<file path=ppt/slides/_rels/slide4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2.png"/></Relationships>
</file>

<file path=ppt/slides/_rels/slide4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3.png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4.png"/></Relationships>
</file>

<file path=ppt/slides/_rels/slide4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5.png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6.png"/></Relationships>
</file>

<file path=ppt/slides/_rels/slide4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7.png"/></Relationships>
</file>

<file path=ppt/slides/_rels/slide4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8.png"/></Relationships>
</file>

<file path=ppt/slides/_rels/slide4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9.png"/></Relationships>
</file>

<file path=ppt/slides/_rels/slide4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0.png"/></Relationships>
</file>

<file path=ppt/slides/_rels/slide4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1.png"/></Relationships>
</file>

<file path=ppt/slides/_rels/slide4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2.png"/></Relationships>
</file>

<file path=ppt/slides/_rels/slide4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3.png"/></Relationships>
</file>

<file path=ppt/slides/_rels/slide4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4.png"/></Relationships>
</file>

<file path=ppt/slides/_rels/slide4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5.png"/></Relationships>
</file>

<file path=ppt/slides/_rels/slide4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6.png"/></Relationships>
</file>

<file path=ppt/slides/_rels/slide4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7.png"/></Relationships>
</file>

<file path=ppt/slides/_rels/slide4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8.png"/></Relationships>
</file>

<file path=ppt/slides/_rels/slide4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9.png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0.png"/></Relationships>
</file>

<file path=ppt/slides/_rels/slide4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1.png"/></Relationships>
</file>

<file path=ppt/slides/_rels/slide4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2.png"/></Relationships>
</file>

<file path=ppt/slides/_rels/slide4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3.png"/></Relationships>
</file>

<file path=ppt/slides/_rels/slide4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4.png"/></Relationships>
</file>

<file path=ppt/slides/_rels/slide4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5.png"/></Relationships>
</file>

<file path=ppt/slides/_rels/slide4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6.png"/></Relationships>
</file>

<file path=ppt/slides/_rels/slide4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7.png"/></Relationships>
</file>

<file path=ppt/slides/_rels/slide4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8.png"/></Relationships>
</file>

<file path=ppt/slides/_rels/slide4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9.png"/></Relationships>
</file>

<file path=ppt/slides/_rels/slide4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0.png"/></Relationships>
</file>

<file path=ppt/slides/_rels/slide4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1.png"/></Relationships>
</file>

<file path=ppt/slides/_rels/slide4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2.png"/></Relationships>
</file>

<file path=ppt/slides/_rels/slide4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3.png"/></Relationships>
</file>

<file path=ppt/slides/_rels/slide4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4.png"/></Relationships>
</file>

<file path=ppt/slides/_rels/slide4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5.png"/></Relationships>
</file>

<file path=ppt/slides/_rels/slide4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6.png"/></Relationships>
</file>

<file path=ppt/slides/_rels/slide4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7.png"/></Relationships>
</file>

<file path=ppt/slides/_rels/slide4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8.png"/></Relationships>
</file>

<file path=ppt/slides/_rels/slide4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9.png"/></Relationships>
</file>

<file path=ppt/slides/_rels/slide4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0.png"/></Relationships>
</file>

<file path=ppt/slides/_rels/slide4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1.png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2.png"/></Relationships>
</file>

<file path=ppt/slides/_rels/slide4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3.png"/></Relationships>
</file>

<file path=ppt/slides/_rels/slide4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4.png"/></Relationships>
</file>

<file path=ppt/slides/_rels/slide4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5.png"/></Relationships>
</file>

<file path=ppt/slides/_rels/slide4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6.png"/></Relationships>
</file>

<file path=ppt/slides/_rels/slide4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7.png"/></Relationships>
</file>

<file path=ppt/slides/_rels/slide4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8.png"/></Relationships>
</file>

<file path=ppt/slides/_rels/slide4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9.png"/></Relationships>
</file>

<file path=ppt/slides/_rels/slide4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0.png"/></Relationships>
</file>

<file path=ppt/slides/_rels/slide4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1.png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2.png"/></Relationships>
</file>

<file path=ppt/slides/_rels/slide4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3.png"/></Relationships>
</file>

<file path=ppt/slides/_rels/slide4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4.png"/></Relationships>
</file>

<file path=ppt/slides/_rels/slide4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5.png"/></Relationships>
</file>

<file path=ppt/slides/_rels/slide5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6.png"/></Relationships>
</file>

<file path=ppt/slides/_rels/slide5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7.png"/></Relationships>
</file>

<file path=ppt/slides/_rels/slide5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8.png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9.png"/></Relationships>
</file>

<file path=ppt/slides/_rels/slide5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0.png"/></Relationships>
</file>

<file path=ppt/slides/_rels/slide5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1.png"/></Relationships>
</file>

<file path=ppt/slides/_rels/slide5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2.png"/></Relationships>
</file>

<file path=ppt/slides/_rels/slide5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3.png"/></Relationships>
</file>

<file path=ppt/slides/_rels/slide5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4.png"/></Relationships>
</file>

<file path=ppt/slides/_rels/slide5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5.png"/></Relationships>
</file>

<file path=ppt/slides/_rels/slide5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6.png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7.png"/></Relationships>
</file>

<file path=ppt/slides/_rels/slide5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8.png"/></Relationships>
</file>

<file path=ppt/slides/_rels/slide5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9.png"/></Relationships>
</file>

<file path=ppt/slides/_rels/slide5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0.png"/></Relationships>
</file>

<file path=ppt/slides/_rels/slide5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1.png"/></Relationships>
</file>

<file path=ppt/slides/_rels/slide5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2.png"/></Relationships>
</file>

<file path=ppt/slides/_rels/slide5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3.png"/></Relationships>
</file>

<file path=ppt/slides/_rels/slide5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4.png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5.png"/></Relationships>
</file>

<file path=ppt/slides/_rels/slide5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6.png"/></Relationships>
</file>

<file path=ppt/slides/_rels/slide5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7.png"/></Relationships>
</file>

<file path=ppt/slides/_rels/slide5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43b6d360 - ID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0f6847d5 - ID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af71f05b - ID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5c6262b6 - ID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8667105f - ID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711163db - ID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a1c3a0dc - ID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83f82d81 - ID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bd77683f - ID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c382ec7c - ID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1688321f - ID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56609a04 - ID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45033477 - ID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413bfc5b - ID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0cd127ac - ID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65f7aede - ID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d58e466c - ID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8576b417 - ID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6603d185 - ID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a2483301 - ID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8edf7d70 - ID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5ebd2cd1 - ID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6af7cb08 - ID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31122ad9 - ID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e20fbbf7 - ID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4704af53 - ID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a02be7b5 - ID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31410fde - ID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3cc684de - ID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29194c9b - ID 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85ba5c8f - ID 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0e16bfdb - ID 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b14c46c5 - ID 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91a2451d - ID 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b5a89693 - ID 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47c83a98 - ID 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2819947a - ID 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febfb3ae - ID 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6186a51b - ID 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8201c8cf - ID 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f916eb36 - ID 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d186ef17 - ID 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f4c2f4bd - ID 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aeb6bcc1 - ID 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d4ed3a4b - ID 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93f48365 - ID 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afcee99b - ID 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51e56e39 - ID 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5a19ef3e - ID 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7c03d6ab - ID 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b6ad87b1 - ID 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0686a2d2 - ID 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5b2a4e3b - ID 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4569e3a7 - ID 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bede5c15 - ID 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087a9161 - ID 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ffe8584d - ID 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66770f2c - ID 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9ef500c1 - ID 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783097a7 - ID 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42dc3c69 - ID 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76b9ff8b - ID 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4fc091e6 - ID 63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bb85e071 - ID 64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a510b07a - ID 65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5592abcf - ID 66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17967a14 - ID 67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9447d649 - ID 68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2d579001 - ID 69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775e0e60 - ID 70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f9fe248a - ID 71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51f351cf - ID 72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a8472be8 - ID 73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9c5b050c - ID 74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c83e62b7 - ID 75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58c3df1e - ID 76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b29b2106 - ID 77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237ff8bc - ID 78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a4a42c8b - ID 79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ba257b6d - ID 80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c2a427c1 - ID 81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49da8176 - ID 82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aaf9be16 - ID 83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1a7eda08 - ID 84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88b8f969 - ID 85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aa09078f - ID 86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fcb11a74 - ID 87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91ffd2f8 - ID 88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94652c6d - ID 89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234e83c1 - ID 90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103446c7 - ID 91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2dfee36f - ID 92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27583698 - ID 93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09492c49 - ID 94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99afeff0 - ID 95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1e8a2421 - ID 96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11ac90b6 - ID 97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2588c978 - ID 98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fd54e1a1 - ID 99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77809c96 - ID 100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b7fe0153 - ID 101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48f5225d - ID 102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674a8101 - ID 103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0fc24906 - ID 104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f3e2f0b6 - ID 105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b93d55e3 - ID 106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8a5ceb21 - ID 107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2d6d4875 - ID 108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0d8e65ce - ID 109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0bf97313 - ID 110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0d4ccfda - ID 111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e89fa26e - ID 112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8b76df3b - ID 113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991d10cb - ID 114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09d2668f - ID 115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3d6a200c - ID 116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5e70996f - ID 117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18e8012f - ID 118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2aa093f6 - ID 119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a387305c - ID 120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bb001f99 - ID 121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a6983f90 - ID 122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2b8b3de4 - ID 123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96aaf85d - ID 124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c11e8c6f - ID 125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d728fa2b - ID 126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7e3e7855 - ID 127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8eb07e16 - ID 128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120c6ff4 - ID 129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8a3ac99f - ID 130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66fb523f - ID 131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08babcde - ID 132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3c39ee29 - ID 133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954b4bab - ID 134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ac3809ab - ID 135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18cc0558 - ID 136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5a5251ca - ID 137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dc246aaa - ID 138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4a96a9bd - ID 139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8d525818 - ID 140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8043e5e9 - ID 141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e41bf1de - ID 142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591ef37f - ID 143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034260fc - ID 144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3b631917 - ID 145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550e9850 - ID 146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210eb87d - ID 147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d6c55466 - ID 148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3a134396 - ID 149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9cbeb83d - ID 150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5dc811f9 - ID 151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06b9eea8 - ID 152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568b805d - ID 153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831111b9 - ID 154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f99f309f - ID 155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c9926b4c - ID 156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eb88706d - ID 157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b82204a4 - ID 158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8125442e - ID 159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f4233d77 - ID 160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1188f5a8 - ID 161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8076d92e - ID 162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6e1d85af - ID 163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0a6652df - ID 164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7301b901 - ID 165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f2c8b3f9 - ID 166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76f1b090 - ID 167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66fe9733 - ID 168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fe9c54ad - ID 169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0ee9f535 - ID 170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ca5045fb - ID 171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9d476bee - ID 172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475bfb8d - ID 173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6063e86d - ID 174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38d0fe8c - ID 175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ad7162b2 - ID 176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3605ed6d - ID 177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13f3c316 - ID 178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38560dc0 - ID 179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05b4ccb4 - ID 180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0ebe34f8 - ID 181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33d98b67 - ID 182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3623ad04 - ID 183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542019a1 - ID 184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9f16a9ed - ID 185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733efbe5 - ID 186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89691bc0 - ID 187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713e8b7a - ID 188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69bb9359 - ID 189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613b4f26 - ID 190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789f2065 - ID 191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c4ee7407 - ID 192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e73705f0 - ID 193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808b0aed - ID 194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957f8da7 - ID 195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7834d792 - ID 196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ea4d63ce - ID 197</a:t>
            </a: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d230b55c - ID 198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9077925b - ID 199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abb8bb0e - ID 200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b903d603 - ID 201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d893fd86 - ID 202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00fed9c1 - ID 203</a:t>
            </a: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e0f91aea - ID 204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74b2ac85 - ID 205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2efeb26c - ID 206</a:t>
            </a: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41a94058 - ID 207</a:t>
            </a: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e25cd582 - ID 208</a:t>
            </a: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8ea4f6b1 - ID 209</a:t>
            </a: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50478295 - ID 210</a:t>
            </a: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78e14ecd - ID 211</a:t>
            </a: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804ecbe2 - ID 212</a:t>
            </a: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88be8f40 - ID 213</a:t>
            </a: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6ac2959c - ID 214</a:t>
            </a: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f915285f - ID 215</a:t>
            </a: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55b7cebf - ID 216</a:t>
            </a: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fa6b1557 - ID 217</a:t>
            </a: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a67526aa - ID 218</a:t>
            </a: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3c402f45 - ID 219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0cc7f4f9 - ID 220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6a60dc53 - ID 221</a:t>
            </a: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65a61469 - ID 222</a:t>
            </a: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de7e1f68 - ID 223</a:t>
            </a: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85f72d8b - ID 224</a:t>
            </a: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4171185e - ID 225</a:t>
            </a: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c542dddd - ID 226</a:t>
            </a: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69d9618f - ID 227</a:t>
            </a: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c6d2f09b - ID 228</a:t>
            </a: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a8a0697d - ID 229</a:t>
            </a: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953c4649 - ID 230</a:t>
            </a: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4d356c2f - ID 231</a:t>
            </a: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c2b1d817 - ID 232</a:t>
            </a: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8da27d70 - ID 233</a:t>
            </a: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dba99b83 - ID 234</a:t>
            </a: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cfd83b53 - ID 235</a:t>
            </a: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fbe503b0 - ID 236</a:t>
            </a: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a9faf35e - ID 237</a:t>
            </a: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5bdff360 - ID 238</a:t>
            </a: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4eaac25c - ID 239</a:t>
            </a: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b8fa4934 - ID 240</a:t>
            </a: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6dfa0a2e - ID 241</a:t>
            </a: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219a9c01 - ID 242</a:t>
            </a: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51f7875b - ID 243</a:t>
            </a: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0228d441 - ID 244</a:t>
            </a: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b3f2f1e0 - ID 245</a:t>
            </a: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a80f5715 - ID 246</a:t>
            </a: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8730f14a - ID 247</a:t>
            </a: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1d5a4eb5 - ID 248</a:t>
            </a: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b5eebabd - ID 249</a:t>
            </a: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b3aa72d5 - ID 250</a:t>
            </a: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6d319792 - ID 251</a:t>
            </a: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f45e6e8c - ID 252</a:t>
            </a: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8721d473 - ID 253</a:t>
            </a: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5307cd2c - ID 254</a:t>
            </a: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f6594872 - ID 255</a:t>
            </a:r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ff6d2672 - ID 256</a:t>
            </a: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e499cbac - ID 257</a:t>
            </a: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4d0ccfa3 - ID 258</a:t>
            </a: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d7d661e8 - ID 259</a:t>
            </a: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40afedcd - ID 260</a:t>
            </a: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40d1ab01 - ID 261</a:t>
            </a: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57990b1a - ID 262</a:t>
            </a: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b9d7ac47 - ID 263</a:t>
            </a: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32e868ee - ID 264</a:t>
            </a: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af8d57dc - ID 265</a:t>
            </a: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f1450de0 - ID 266</a:t>
            </a: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9497d96f - ID 267</a:t>
            </a: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80569ddd - ID 268</a:t>
            </a: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3f249547 - ID 269</a:t>
            </a: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509cc6ff - ID 270</a:t>
            </a: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98d9743b - ID 271</a:t>
            </a: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4bce4922 - ID 272</a:t>
            </a: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7d6467f7 - ID 273</a:t>
            </a: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a48a13dc - ID 274</a:t>
            </a:r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b5fd8d35 - ID 275</a:t>
            </a:r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ae25994b - ID 276</a:t>
            </a: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779ab144 - ID 277</a:t>
            </a: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d2f3d326 - ID 278</a:t>
            </a: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15433252 - ID 279</a:t>
            </a:r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0af46d31 - ID 280</a:t>
            </a: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8644d6a1 - ID 281</a:t>
            </a:r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cabced9f - ID 282</a:t>
            </a:r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66045a66 - ID 283</a:t>
            </a: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55faf80e - ID 284</a:t>
            </a: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27f73629 - ID 285</a:t>
            </a:r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f3548718 - ID 286</a:t>
            </a:r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4352f3c5 - ID 287</a:t>
            </a: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305eecb2 - ID 288</a:t>
            </a: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981a78e8 - ID 289</a:t>
            </a: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54ed92e0 - ID 290</a:t>
            </a: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c65a802f - ID 291</a:t>
            </a:r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669d3f7d - ID 292</a:t>
            </a: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527691d3 - ID 293</a:t>
            </a:r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40f83178 - ID 294</a:t>
            </a:r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d23fa435 - ID 295</a:t>
            </a:r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31c84b23 - ID 296</a:t>
            </a:r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2b14aa0f - ID 297</a:t>
            </a:r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579b4d2a - ID 298</a:t>
            </a: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4953bd96 - ID 299</a:t>
            </a:r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00d31a1d - ID 300</a:t>
            </a: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73f5b65a - ID 301</a:t>
            </a:r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a477bffa - ID 302</a:t>
            </a: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07e462f9 - ID 303</a:t>
            </a:r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bea7055b - ID 304</a:t>
            </a:r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f1ce39c1 - ID 305</a:t>
            </a:r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113d5ac9 - ID 306</a:t>
            </a: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1efc4f06 - ID 307</a:t>
            </a:r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074df042 - ID 308</a:t>
            </a: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10bb72d5 - ID 309</a:t>
            </a:r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ffba48bf - ID 310</a:t>
            </a:r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4bbe48e1 - ID 311</a:t>
            </a:r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1312c914 - ID 312</a:t>
            </a:r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b451a5c5 - ID 313</a:t>
            </a:r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eab53946 - ID 314</a:t>
            </a: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901e438f - ID 315</a:t>
            </a:r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c61c9ff7 - ID 316</a:t>
            </a:r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f4090360 - ID 317</a:t>
            </a:r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e30e10e6 - ID 318</a:t>
            </a: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b0600f2e - ID 319</a:t>
            </a:r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b44bacf1 - ID 320</a:t>
            </a:r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6021a93e - ID 321</a:t>
            </a:r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46f0176a - ID 322</a:t>
            </a: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a60adef6 - ID 323</a:t>
            </a:r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ff418c67 - ID 324</a:t>
            </a:r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acc7d06e - ID 325</a:t>
            </a:r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d22169c3 - ID 326</a:t>
            </a:r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da17d369 - ID 327</a:t>
            </a:r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c79d183b - ID 328</a:t>
            </a:r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b873f186 - ID 329</a:t>
            </a:r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089d14ce - ID 330</a:t>
            </a:r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3610e46e - ID 331</a:t>
            </a:r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8d5ed634 - ID 332</a:t>
            </a:r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44b431cf - ID 333</a:t>
            </a:r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c67eaa87 - ID 334</a:t>
            </a:r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d17bbeef - ID 335</a:t>
            </a:r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05ac8e8c - ID 336</a:t>
            </a:r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edf60257 - ID 337</a:t>
            </a:r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cfaafd7c - ID 338</a:t>
            </a:r>
          </a:p>
        </p:txBody>
      </p:sp>
    </p:spTree>
  </p:cSld>
  <p:clrMapOvr>
    <a:masterClrMapping/>
  </p:clrMapOvr>
</p:sld>
</file>

<file path=ppt/slides/slide3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026705b3 - ID 339</a:t>
            </a:r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95a2b17e - ID 340</a:t>
            </a:r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8029ffc9 - ID 341</a:t>
            </a:r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1e065bb2 - ID 342</a:t>
            </a:r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d6c85779 - ID 343</a:t>
            </a:r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000f4e33 - ID 344</a:t>
            </a:r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257a5dcc - ID 345</a:t>
            </a:r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0abbc9da - ID 346</a:t>
            </a:r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7d29a3fb - ID 347</a:t>
            </a:r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d49569a2 - ID 348</a:t>
            </a:r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3bb7ba8f - ID 349</a:t>
            </a:r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21020f54 - ID 350</a:t>
            </a:r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30309977 - ID 351</a:t>
            </a:r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d98fa825 - ID 352</a:t>
            </a:r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3c2c6274 - ID 353</a:t>
            </a:r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b1bb338c - ID 354</a:t>
            </a:r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3fe77e79 - ID 355</a:t>
            </a:r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b3f835ef - ID 356</a:t>
            </a:r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1ac21894 - ID 357</a:t>
            </a:r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f60e0395 - ID 358</a:t>
            </a:r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a97f1988 - ID 359</a:t>
            </a:r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2afdf10b - ID 360</a:t>
            </a:r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84aac760 - ID 361</a:t>
            </a:r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7b0d4443 - ID 362</a:t>
            </a:r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b31b3adb - ID 363</a:t>
            </a:r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83e39c6e - ID 364</a:t>
            </a:r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30e38557 - ID 365</a:t>
            </a:r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b73b7e2a - ID 366</a:t>
            </a:r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3842fabd - ID 367</a:t>
            </a:r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1917dfed - ID 368</a:t>
            </a:r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a9ad829e - ID 369</a:t>
            </a:r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a0caffaa - ID 370</a:t>
            </a:r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183d314a - ID 371</a:t>
            </a:r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0a600290 - ID 372</a:t>
            </a:r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264cfd01 - ID 373</a:t>
            </a:r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0428e1fe - ID 374</a:t>
            </a:r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ad8e7941 - ID 375</a:t>
            </a:r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9bf41622 - ID 376</a:t>
            </a:r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444d473f - ID 377</a:t>
            </a:r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5472852d - ID 378</a:t>
            </a:r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acf2a7e8 - ID 379</a:t>
            </a:r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ef6d7d9b - ID 380</a:t>
            </a:r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9c4dccab - ID 381</a:t>
            </a:r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a4cb7bc1 - ID 382</a:t>
            </a:r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104cda4e - ID 383</a:t>
            </a:r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e7a29a10 - ID 384</a:t>
            </a:r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8e42d2b6 - ID 385</a:t>
            </a:r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492e2463 - ID 386</a:t>
            </a:r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5c77b145 - ID 387</a:t>
            </a:r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45d60566 - ID 388</a:t>
            </a:r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4faa2c2e - ID 389</a:t>
            </a:r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28089c48 - ID 390</a:t>
            </a:r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f3270f3c - ID 391</a:t>
            </a:r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3ad8de80 - ID 392</a:t>
            </a:r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33a76c0e - ID 393</a:t>
            </a:r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f692eb80 - ID 394</a:t>
            </a:r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b16fb047 - ID 395</a:t>
            </a:r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94f81be3 - ID 396</a:t>
            </a:r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a447ac36 - ID 397</a:t>
            </a:r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808bfd84 - ID 398</a:t>
            </a:r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efdf6f0c - ID 399</a:t>
            </a:r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f79bbf73 - ID 400</a:t>
            </a:r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38fa4e8f - ID 401</a:t>
            </a:r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ccea1d80 - ID 402</a:t>
            </a:r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ea1b2353 - ID 403</a:t>
            </a:r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6be56097 - ID 404</a:t>
            </a:r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685b5454 - ID 405</a:t>
            </a:r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6c984f8a - ID 406</a:t>
            </a:r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edcf7249 - ID 407</a:t>
            </a:r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c52b44af - ID 408</a:t>
            </a:r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a7d2d0d8 - ID 409</a:t>
            </a:r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66f7f76a - ID 410</a:t>
            </a:r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67bdf15d - ID 411</a:t>
            </a:r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2accfb9f - ID 412</a:t>
            </a:r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28cc2012 - ID 413</a:t>
            </a:r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921ccf37 - ID 414</a:t>
            </a:r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3afad2ea - ID 415</a:t>
            </a:r>
          </a:p>
        </p:txBody>
      </p:sp>
    </p:spTree>
  </p:cSld>
  <p:clrMapOvr>
    <a:masterClrMapping/>
  </p:clrMapOvr>
</p:sld>
</file>

<file path=ppt/slides/slide4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463fd36d - ID 416</a:t>
            </a:r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23bc0af9 - ID 417</a:t>
            </a:r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3d673137 - ID 418</a:t>
            </a:r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d2536f29 - ID 419</a:t>
            </a:r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5c69ac8e - ID 420</a:t>
            </a:r>
          </a:p>
        </p:txBody>
      </p:sp>
    </p:spTree>
  </p:cSld>
  <p:clrMapOvr>
    <a:masterClrMapping/>
  </p:clrMapOvr>
</p:sld>
</file>

<file path=ppt/slides/slide4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c87fea51 - ID 421</a:t>
            </a:r>
          </a:p>
        </p:txBody>
      </p:sp>
    </p:spTree>
  </p:cSld>
  <p:clrMapOvr>
    <a:masterClrMapping/>
  </p:clrMapOvr>
</p:sld>
</file>

<file path=ppt/slides/slide4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1626b9ea - ID 422</a:t>
            </a:r>
          </a:p>
        </p:txBody>
      </p:sp>
    </p:spTree>
  </p:cSld>
  <p:clrMapOvr>
    <a:masterClrMapping/>
  </p:clrMapOvr>
</p:sld>
</file>

<file path=ppt/slides/slide4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5a2a4630 - ID 423</a:t>
            </a:r>
          </a:p>
        </p:txBody>
      </p:sp>
    </p:spTree>
  </p:cSld>
  <p:clrMapOvr>
    <a:masterClrMapping/>
  </p:clrMapOvr>
</p:sld>
</file>

<file path=ppt/slides/slide4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79ad9c7b - ID 424</a:t>
            </a:r>
          </a:p>
        </p:txBody>
      </p:sp>
    </p:spTree>
  </p:cSld>
  <p:clrMapOvr>
    <a:masterClrMapping/>
  </p:clrMapOvr>
</p:sld>
</file>

<file path=ppt/slides/slide4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b2820694 - ID 425</a:t>
            </a:r>
          </a:p>
        </p:txBody>
      </p:sp>
    </p:spTree>
  </p:cSld>
  <p:clrMapOvr>
    <a:masterClrMapping/>
  </p:clrMapOvr>
</p:sld>
</file>

<file path=ppt/slides/slide4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3ba129aa - ID 426</a:t>
            </a:r>
          </a:p>
        </p:txBody>
      </p:sp>
    </p:spTree>
  </p:cSld>
  <p:clrMapOvr>
    <a:masterClrMapping/>
  </p:clrMapOvr>
</p:sld>
</file>

<file path=ppt/slides/slide4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8d3cc186 - ID 427</a:t>
            </a:r>
          </a:p>
        </p:txBody>
      </p:sp>
    </p:spTree>
  </p:cSld>
  <p:clrMapOvr>
    <a:masterClrMapping/>
  </p:clrMapOvr>
</p:sld>
</file>

<file path=ppt/slides/slide4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85f316a4 - ID 428</a:t>
            </a:r>
          </a:p>
        </p:txBody>
      </p:sp>
    </p:spTree>
  </p:cSld>
  <p:clrMapOvr>
    <a:masterClrMapping/>
  </p:clrMapOvr>
</p:sld>
</file>

<file path=ppt/slides/slide4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7b4ffd88 - ID 429</a:t>
            </a:r>
          </a:p>
        </p:txBody>
      </p:sp>
    </p:spTree>
  </p:cSld>
  <p:clrMapOvr>
    <a:masterClrMapping/>
  </p:clrMapOvr>
</p:sld>
</file>

<file path=ppt/slides/slide4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54bb8cb9 - ID 430</a:t>
            </a:r>
          </a:p>
        </p:txBody>
      </p:sp>
    </p:spTree>
  </p:cSld>
  <p:clrMapOvr>
    <a:masterClrMapping/>
  </p:clrMapOvr>
</p:sld>
</file>

<file path=ppt/slides/slide4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d0f42788 - ID 431</a:t>
            </a:r>
          </a:p>
        </p:txBody>
      </p:sp>
    </p:spTree>
  </p:cSld>
  <p:clrMapOvr>
    <a:masterClrMapping/>
  </p:clrMapOvr>
</p:sld>
</file>

<file path=ppt/slides/slide4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f708e255 - ID 432</a:t>
            </a:r>
          </a:p>
        </p:txBody>
      </p:sp>
    </p:spTree>
  </p:cSld>
  <p:clrMapOvr>
    <a:masterClrMapping/>
  </p:clrMapOvr>
</p:sld>
</file>

<file path=ppt/slides/slide4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9fe96d94 - ID 433</a:t>
            </a:r>
          </a:p>
        </p:txBody>
      </p:sp>
    </p:spTree>
  </p:cSld>
  <p:clrMapOvr>
    <a:masterClrMapping/>
  </p:clrMapOvr>
</p:sld>
</file>

<file path=ppt/slides/slide4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26b16b1d - ID 434</a:t>
            </a:r>
          </a:p>
        </p:txBody>
      </p:sp>
    </p:spTree>
  </p:cSld>
  <p:clrMapOvr>
    <a:masterClrMapping/>
  </p:clrMapOvr>
</p:sld>
</file>

<file path=ppt/slides/slide4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54b3ae86 - ID 435</a:t>
            </a:r>
          </a:p>
        </p:txBody>
      </p:sp>
    </p:spTree>
  </p:cSld>
  <p:clrMapOvr>
    <a:masterClrMapping/>
  </p:clrMapOvr>
</p:sld>
</file>

<file path=ppt/slides/slide4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d5f3e7d3 - ID 436</a:t>
            </a:r>
          </a:p>
        </p:txBody>
      </p:sp>
    </p:spTree>
  </p:cSld>
  <p:clrMapOvr>
    <a:masterClrMapping/>
  </p:clrMapOvr>
</p:sld>
</file>

<file path=ppt/slides/slide4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29c94bbc - ID 437</a:t>
            </a:r>
          </a:p>
        </p:txBody>
      </p:sp>
    </p:spTree>
  </p:cSld>
  <p:clrMapOvr>
    <a:masterClrMapping/>
  </p:clrMapOvr>
</p:sld>
</file>

<file path=ppt/slides/slide4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4d3968e3 - ID 438</a:t>
            </a:r>
          </a:p>
        </p:txBody>
      </p:sp>
    </p:spTree>
  </p:cSld>
  <p:clrMapOvr>
    <a:masterClrMapping/>
  </p:clrMapOvr>
</p:sld>
</file>

<file path=ppt/slides/slide4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fcd7ca9b - ID 439</a:t>
            </a:r>
          </a:p>
        </p:txBody>
      </p:sp>
    </p:spTree>
  </p:cSld>
  <p:clrMapOvr>
    <a:masterClrMapping/>
  </p:clrMapOvr>
</p:sld>
</file>

<file path=ppt/slides/slide4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0552ec17 - ID 440</a:t>
            </a:r>
          </a:p>
        </p:txBody>
      </p:sp>
    </p:spTree>
  </p:cSld>
  <p:clrMapOvr>
    <a:masterClrMapping/>
  </p:clrMapOvr>
</p:sld>
</file>

<file path=ppt/slides/slide4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a68d44e0 - ID 441</a:t>
            </a:r>
          </a:p>
        </p:txBody>
      </p:sp>
    </p:spTree>
  </p:cSld>
  <p:clrMapOvr>
    <a:masterClrMapping/>
  </p:clrMapOvr>
</p:sld>
</file>

<file path=ppt/slides/slide4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4a73239b - ID 442</a:t>
            </a:r>
          </a:p>
        </p:txBody>
      </p:sp>
    </p:spTree>
  </p:cSld>
  <p:clrMapOvr>
    <a:masterClrMapping/>
  </p:clrMapOvr>
</p:sld>
</file>

<file path=ppt/slides/slide4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cd06465a - ID 443</a:t>
            </a:r>
          </a:p>
        </p:txBody>
      </p:sp>
    </p:spTree>
  </p:cSld>
  <p:clrMapOvr>
    <a:masterClrMapping/>
  </p:clrMapOvr>
</p:sld>
</file>

<file path=ppt/slides/slide4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3d43f4de - ID 444</a:t>
            </a:r>
          </a:p>
        </p:txBody>
      </p:sp>
    </p:spTree>
  </p:cSld>
  <p:clrMapOvr>
    <a:masterClrMapping/>
  </p:clrMapOvr>
</p:sld>
</file>

<file path=ppt/slides/slide4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51b73471 - ID 445</a:t>
            </a:r>
          </a:p>
        </p:txBody>
      </p:sp>
    </p:spTree>
  </p:cSld>
  <p:clrMapOvr>
    <a:masterClrMapping/>
  </p:clrMapOvr>
</p:sld>
</file>

<file path=ppt/slides/slide4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d745bfa0 - ID 446</a:t>
            </a:r>
          </a:p>
        </p:txBody>
      </p:sp>
    </p:spTree>
  </p:cSld>
  <p:clrMapOvr>
    <a:masterClrMapping/>
  </p:clrMapOvr>
</p:sld>
</file>

<file path=ppt/slides/slide4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bc29baca - ID 447</a:t>
            </a:r>
          </a:p>
        </p:txBody>
      </p:sp>
    </p:spTree>
  </p:cSld>
  <p:clrMapOvr>
    <a:masterClrMapping/>
  </p:clrMapOvr>
</p:sld>
</file>

<file path=ppt/slides/slide4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70e99b25 - ID 448</a:t>
            </a:r>
          </a:p>
        </p:txBody>
      </p:sp>
    </p:spTree>
  </p:cSld>
  <p:clrMapOvr>
    <a:masterClrMapping/>
  </p:clrMapOvr>
</p:sld>
</file>

<file path=ppt/slides/slide4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ed3d48ab - ID 449</a:t>
            </a:r>
          </a:p>
        </p:txBody>
      </p:sp>
    </p:spTree>
  </p:cSld>
  <p:clrMapOvr>
    <a:masterClrMapping/>
  </p:clrMapOvr>
</p:sld>
</file>

<file path=ppt/slides/slide4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10dc7819 - ID 450</a:t>
            </a:r>
          </a:p>
        </p:txBody>
      </p:sp>
    </p:spTree>
  </p:cSld>
  <p:clrMapOvr>
    <a:masterClrMapping/>
  </p:clrMapOvr>
</p:sld>
</file>

<file path=ppt/slides/slide4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45ad1b64 - ID 451</a:t>
            </a:r>
          </a:p>
        </p:txBody>
      </p:sp>
    </p:spTree>
  </p:cSld>
  <p:clrMapOvr>
    <a:masterClrMapping/>
  </p:clrMapOvr>
</p:sld>
</file>

<file path=ppt/slides/slide4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22997e90 - ID 452</a:t>
            </a:r>
          </a:p>
        </p:txBody>
      </p:sp>
    </p:spTree>
  </p:cSld>
  <p:clrMapOvr>
    <a:masterClrMapping/>
  </p:clrMapOvr>
</p:sld>
</file>

<file path=ppt/slides/slide4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571bbd56 - ID 453</a:t>
            </a:r>
          </a:p>
        </p:txBody>
      </p:sp>
    </p:spTree>
  </p:cSld>
  <p:clrMapOvr>
    <a:masterClrMapping/>
  </p:clrMapOvr>
</p:sld>
</file>

<file path=ppt/slides/slide4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d15e252e - ID 454</a:t>
            </a:r>
          </a:p>
        </p:txBody>
      </p:sp>
    </p:spTree>
  </p:cSld>
  <p:clrMapOvr>
    <a:masterClrMapping/>
  </p:clrMapOvr>
</p:sld>
</file>

<file path=ppt/slides/slide4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ae9ea694 - ID 455</a:t>
            </a:r>
          </a:p>
        </p:txBody>
      </p:sp>
    </p:spTree>
  </p:cSld>
  <p:clrMapOvr>
    <a:masterClrMapping/>
  </p:clrMapOvr>
</p:sld>
</file>

<file path=ppt/slides/slide4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533088e2 - ID 456</a:t>
            </a:r>
          </a:p>
        </p:txBody>
      </p:sp>
    </p:spTree>
  </p:cSld>
  <p:clrMapOvr>
    <a:masterClrMapping/>
  </p:clrMapOvr>
</p:sld>
</file>

<file path=ppt/slides/slide4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ae6b57b1 - ID 457</a:t>
            </a:r>
          </a:p>
        </p:txBody>
      </p:sp>
    </p:spTree>
  </p:cSld>
  <p:clrMapOvr>
    <a:masterClrMapping/>
  </p:clrMapOvr>
</p:sld>
</file>

<file path=ppt/slides/slide4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d78e398c - ID 458</a:t>
            </a:r>
          </a:p>
        </p:txBody>
      </p:sp>
    </p:spTree>
  </p:cSld>
  <p:clrMapOvr>
    <a:masterClrMapping/>
  </p:clrMapOvr>
</p:sld>
</file>

<file path=ppt/slides/slide4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e1532b33 - ID 459</a:t>
            </a:r>
          </a:p>
        </p:txBody>
      </p:sp>
    </p:spTree>
  </p:cSld>
  <p:clrMapOvr>
    <a:masterClrMapping/>
  </p:clrMapOvr>
</p:sld>
</file>

<file path=ppt/slides/slide4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1e71c8be - ID 460</a:t>
            </a:r>
          </a:p>
        </p:txBody>
      </p:sp>
    </p:spTree>
  </p:cSld>
  <p:clrMapOvr>
    <a:masterClrMapping/>
  </p:clrMapOvr>
</p:sld>
</file>

<file path=ppt/slides/slide4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2ddd7a44 - ID 461</a:t>
            </a:r>
          </a:p>
        </p:txBody>
      </p:sp>
    </p:spTree>
  </p:cSld>
  <p:clrMapOvr>
    <a:masterClrMapping/>
  </p:clrMapOvr>
</p:sld>
</file>

<file path=ppt/slides/slide4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f9e0e224 - ID 462</a:t>
            </a:r>
          </a:p>
        </p:txBody>
      </p:sp>
    </p:spTree>
  </p:cSld>
  <p:clrMapOvr>
    <a:masterClrMapping/>
  </p:clrMapOvr>
</p:sld>
</file>

<file path=ppt/slides/slide4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5c98227c - ID 463</a:t>
            </a:r>
          </a:p>
        </p:txBody>
      </p:sp>
    </p:spTree>
  </p:cSld>
  <p:clrMapOvr>
    <a:masterClrMapping/>
  </p:clrMapOvr>
</p:sld>
</file>

<file path=ppt/slides/slide4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01e21644 - ID 464</a:t>
            </a:r>
          </a:p>
        </p:txBody>
      </p:sp>
    </p:spTree>
  </p:cSld>
  <p:clrMapOvr>
    <a:masterClrMapping/>
  </p:clrMapOvr>
</p:sld>
</file>

<file path=ppt/slides/slide4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52b8f88a - ID 465</a:t>
            </a:r>
          </a:p>
        </p:txBody>
      </p:sp>
    </p:spTree>
  </p:cSld>
  <p:clrMapOvr>
    <a:masterClrMapping/>
  </p:clrMapOvr>
</p:sld>
</file>

<file path=ppt/slides/slide4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84ac6e24 - ID 466</a:t>
            </a:r>
          </a:p>
        </p:txBody>
      </p:sp>
    </p:spTree>
  </p:cSld>
  <p:clrMapOvr>
    <a:masterClrMapping/>
  </p:clrMapOvr>
</p:sld>
</file>

<file path=ppt/slides/slide4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2b961c75 - ID 467</a:t>
            </a:r>
          </a:p>
        </p:txBody>
      </p:sp>
    </p:spTree>
  </p:cSld>
  <p:clrMapOvr>
    <a:masterClrMapping/>
  </p:clrMapOvr>
</p:sld>
</file>

<file path=ppt/slides/slide4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152fc1e2 - ID 468</a:t>
            </a:r>
          </a:p>
        </p:txBody>
      </p:sp>
    </p:spTree>
  </p:cSld>
  <p:clrMapOvr>
    <a:masterClrMapping/>
  </p:clrMapOvr>
</p:sld>
</file>

<file path=ppt/slides/slide4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744ed936 - ID 469</a:t>
            </a:r>
          </a:p>
        </p:txBody>
      </p:sp>
    </p:spTree>
  </p:cSld>
  <p:clrMapOvr>
    <a:masterClrMapping/>
  </p:clrMapOvr>
</p:sld>
</file>

<file path=ppt/slides/slide4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dfc370ef - ID 470</a:t>
            </a:r>
          </a:p>
        </p:txBody>
      </p:sp>
    </p:spTree>
  </p:cSld>
  <p:clrMapOvr>
    <a:masterClrMapping/>
  </p:clrMapOvr>
</p:sld>
</file>

<file path=ppt/slides/slide4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7ad9a423 - ID 471</a:t>
            </a:r>
          </a:p>
        </p:txBody>
      </p:sp>
    </p:spTree>
  </p:cSld>
  <p:clrMapOvr>
    <a:masterClrMapping/>
  </p:clrMapOvr>
</p:sld>
</file>

<file path=ppt/slides/slide4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4c8f5c15 - ID 472</a:t>
            </a:r>
          </a:p>
        </p:txBody>
      </p:sp>
    </p:spTree>
  </p:cSld>
  <p:clrMapOvr>
    <a:masterClrMapping/>
  </p:clrMapOvr>
</p:sld>
</file>

<file path=ppt/slides/slide4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21e1a8b2 - ID 473</a:t>
            </a:r>
          </a:p>
        </p:txBody>
      </p:sp>
    </p:spTree>
  </p:cSld>
  <p:clrMapOvr>
    <a:masterClrMapping/>
  </p:clrMapOvr>
</p:sld>
</file>

<file path=ppt/slides/slide4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6c974eb4 - ID 474</a:t>
            </a:r>
          </a:p>
        </p:txBody>
      </p:sp>
    </p:spTree>
  </p:cSld>
  <p:clrMapOvr>
    <a:masterClrMapping/>
  </p:clrMapOvr>
</p:sld>
</file>

<file path=ppt/slides/slide4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75b11872 - ID 475</a:t>
            </a:r>
          </a:p>
        </p:txBody>
      </p:sp>
    </p:spTree>
  </p:cSld>
  <p:clrMapOvr>
    <a:masterClrMapping/>
  </p:clrMapOvr>
</p:sld>
</file>

<file path=ppt/slides/slide4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fa59de2e - ID 476</a:t>
            </a:r>
          </a:p>
        </p:txBody>
      </p:sp>
    </p:spTree>
  </p:cSld>
  <p:clrMapOvr>
    <a:masterClrMapping/>
  </p:clrMapOvr>
</p:sld>
</file>

<file path=ppt/slides/slide4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56b28f7f - ID 477</a:t>
            </a:r>
          </a:p>
        </p:txBody>
      </p:sp>
    </p:spTree>
  </p:cSld>
  <p:clrMapOvr>
    <a:masterClrMapping/>
  </p:clrMapOvr>
</p:sld>
</file>

<file path=ppt/slides/slide4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326b83ec - ID 478</a:t>
            </a:r>
          </a:p>
        </p:txBody>
      </p:sp>
    </p:spTree>
  </p:cSld>
  <p:clrMapOvr>
    <a:masterClrMapping/>
  </p:clrMapOvr>
</p:sld>
</file>

<file path=ppt/slides/slide4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199062e8 - ID 479</a:t>
            </a:r>
          </a:p>
        </p:txBody>
      </p:sp>
    </p:spTree>
  </p:cSld>
  <p:clrMapOvr>
    <a:masterClrMapping/>
  </p:clrMapOvr>
</p:sld>
</file>

<file path=ppt/slides/slide4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68a1de77 - ID 480</a:t>
            </a:r>
          </a:p>
        </p:txBody>
      </p:sp>
    </p:spTree>
  </p:cSld>
  <p:clrMapOvr>
    <a:masterClrMapping/>
  </p:clrMapOvr>
</p:sld>
</file>

<file path=ppt/slides/slide4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3c6b61e3 - ID 481</a:t>
            </a:r>
          </a:p>
        </p:txBody>
      </p:sp>
    </p:spTree>
  </p:cSld>
  <p:clrMapOvr>
    <a:masterClrMapping/>
  </p:clrMapOvr>
</p:sld>
</file>

<file path=ppt/slides/slide4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9a26ef09 - ID 482</a:t>
            </a:r>
          </a:p>
        </p:txBody>
      </p:sp>
    </p:spTree>
  </p:cSld>
  <p:clrMapOvr>
    <a:masterClrMapping/>
  </p:clrMapOvr>
</p:sld>
</file>

<file path=ppt/slides/slide4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c839cb75 - ID 483</a:t>
            </a:r>
          </a:p>
        </p:txBody>
      </p:sp>
    </p:spTree>
  </p:cSld>
  <p:clrMapOvr>
    <a:masterClrMapping/>
  </p:clrMapOvr>
</p:sld>
</file>

<file path=ppt/slides/slide4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70fe3fec - ID 484</a:t>
            </a:r>
          </a:p>
        </p:txBody>
      </p:sp>
    </p:spTree>
  </p:cSld>
  <p:clrMapOvr>
    <a:masterClrMapping/>
  </p:clrMapOvr>
</p:sld>
</file>

<file path=ppt/slides/slide4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6363f5c0 - ID 485</a:t>
            </a:r>
          </a:p>
        </p:txBody>
      </p:sp>
    </p:spTree>
  </p:cSld>
  <p:clrMapOvr>
    <a:masterClrMapping/>
  </p:clrMapOvr>
</p:sld>
</file>

<file path=ppt/slides/slide4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11c622e7 - ID 486</a:t>
            </a:r>
          </a:p>
        </p:txBody>
      </p:sp>
    </p:spTree>
  </p:cSld>
  <p:clrMapOvr>
    <a:masterClrMapping/>
  </p:clrMapOvr>
</p:sld>
</file>

<file path=ppt/slides/slide4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c146fec9 - ID 487</a:t>
            </a:r>
          </a:p>
        </p:txBody>
      </p:sp>
    </p:spTree>
  </p:cSld>
  <p:clrMapOvr>
    <a:masterClrMapping/>
  </p:clrMapOvr>
</p:sld>
</file>

<file path=ppt/slides/slide4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5304137c - ID 488</a:t>
            </a:r>
          </a:p>
        </p:txBody>
      </p:sp>
    </p:spTree>
  </p:cSld>
  <p:clrMapOvr>
    <a:masterClrMapping/>
  </p:clrMapOvr>
</p:sld>
</file>

<file path=ppt/slides/slide4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6b722a72 - ID 489</a:t>
            </a:r>
          </a:p>
        </p:txBody>
      </p:sp>
    </p:spTree>
  </p:cSld>
  <p:clrMapOvr>
    <a:masterClrMapping/>
  </p:clrMapOvr>
</p:sld>
</file>

<file path=ppt/slides/slide4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ff5f2624 - ID 490</a:t>
            </a:r>
          </a:p>
        </p:txBody>
      </p:sp>
    </p:spTree>
  </p:cSld>
  <p:clrMapOvr>
    <a:masterClrMapping/>
  </p:clrMapOvr>
</p:sld>
</file>

<file path=ppt/slides/slide4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ca451f60 - ID 491</a:t>
            </a:r>
          </a:p>
        </p:txBody>
      </p:sp>
    </p:spTree>
  </p:cSld>
  <p:clrMapOvr>
    <a:masterClrMapping/>
  </p:clrMapOvr>
</p:sld>
</file>

<file path=ppt/slides/slide4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59babe4b - ID 492</a:t>
            </a:r>
          </a:p>
        </p:txBody>
      </p:sp>
    </p:spTree>
  </p:cSld>
  <p:clrMapOvr>
    <a:masterClrMapping/>
  </p:clrMapOvr>
</p:sld>
</file>

<file path=ppt/slides/slide4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fcd9fbc5 - ID 493</a:t>
            </a:r>
          </a:p>
        </p:txBody>
      </p:sp>
    </p:spTree>
  </p:cSld>
  <p:clrMapOvr>
    <a:masterClrMapping/>
  </p:clrMapOvr>
</p:sld>
</file>

<file path=ppt/slides/slide4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92947edf - ID 494</a:t>
            </a:r>
          </a:p>
        </p:txBody>
      </p:sp>
    </p:spTree>
  </p:cSld>
  <p:clrMapOvr>
    <a:masterClrMapping/>
  </p:clrMapOvr>
</p:sld>
</file>

<file path=ppt/slides/slide4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80ad086b - ID 495</a:t>
            </a:r>
          </a:p>
        </p:txBody>
      </p:sp>
    </p:spTree>
  </p:cSld>
  <p:clrMapOvr>
    <a:masterClrMapping/>
  </p:clrMapOvr>
</p:sld>
</file>

<file path=ppt/slides/slide4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2d519dbc - ID 496</a:t>
            </a:r>
          </a:p>
        </p:txBody>
      </p:sp>
    </p:spTree>
  </p:cSld>
  <p:clrMapOvr>
    <a:masterClrMapping/>
  </p:clrMapOvr>
</p:sld>
</file>

<file path=ppt/slides/slide4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8efd3aee - ID 497</a:t>
            </a:r>
          </a:p>
        </p:txBody>
      </p:sp>
    </p:spTree>
  </p:cSld>
  <p:clrMapOvr>
    <a:masterClrMapping/>
  </p:clrMapOvr>
</p:sld>
</file>

<file path=ppt/slides/slide4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4d9f874a - ID 498</a:t>
            </a:r>
          </a:p>
        </p:txBody>
      </p:sp>
    </p:spTree>
  </p:cSld>
  <p:clrMapOvr>
    <a:masterClrMapping/>
  </p:clrMapOvr>
</p:sld>
</file>

<file path=ppt/slides/slide4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4657e853 - ID 499</a:t>
            </a:r>
          </a:p>
        </p:txBody>
      </p:sp>
    </p:spTree>
  </p:cSld>
  <p:clrMapOvr>
    <a:masterClrMapping/>
  </p:clrMapOvr>
</p:sld>
</file>

<file path=ppt/slides/slide5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64f5a9fb - ID 500</a:t>
            </a:r>
          </a:p>
        </p:txBody>
      </p:sp>
    </p:spTree>
  </p:cSld>
  <p:clrMapOvr>
    <a:masterClrMapping/>
  </p:clrMapOvr>
</p:sld>
</file>

<file path=ppt/slides/slide5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ed6f0224 - ID 501</a:t>
            </a:r>
          </a:p>
        </p:txBody>
      </p:sp>
    </p:spTree>
  </p:cSld>
  <p:clrMapOvr>
    <a:masterClrMapping/>
  </p:clrMapOvr>
</p:sld>
</file>

<file path=ppt/slides/slide5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21287501 - ID 502</a:t>
            </a:r>
          </a:p>
        </p:txBody>
      </p:sp>
    </p:spTree>
  </p:cSld>
  <p:clrMapOvr>
    <a:masterClrMapping/>
  </p:clrMapOvr>
</p:sld>
</file>

<file path=ppt/slides/slide5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9e4080c3 - ID 503</a:t>
            </a:r>
          </a:p>
        </p:txBody>
      </p:sp>
    </p:spTree>
  </p:cSld>
  <p:clrMapOvr>
    <a:masterClrMapping/>
  </p:clrMapOvr>
</p:sld>
</file>

<file path=ppt/slides/slide5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2d8586c5 - ID 504</a:t>
            </a:r>
          </a:p>
        </p:txBody>
      </p:sp>
    </p:spTree>
  </p:cSld>
  <p:clrMapOvr>
    <a:masterClrMapping/>
  </p:clrMapOvr>
</p:sld>
</file>

<file path=ppt/slides/slide5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d4743be5 - ID 505</a:t>
            </a:r>
          </a:p>
        </p:txBody>
      </p:sp>
    </p:spTree>
  </p:cSld>
  <p:clrMapOvr>
    <a:masterClrMapping/>
  </p:clrMapOvr>
</p:sld>
</file>

<file path=ppt/slides/slide5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028fc724 - ID 506</a:t>
            </a:r>
          </a:p>
        </p:txBody>
      </p:sp>
    </p:spTree>
  </p:cSld>
  <p:clrMapOvr>
    <a:masterClrMapping/>
  </p:clrMapOvr>
</p:sld>
</file>

<file path=ppt/slides/slide5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11171109 - ID 507</a:t>
            </a:r>
          </a:p>
        </p:txBody>
      </p:sp>
    </p:spTree>
  </p:cSld>
  <p:clrMapOvr>
    <a:masterClrMapping/>
  </p:clrMapOvr>
</p:sld>
</file>

<file path=ppt/slides/slide5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299208dc - ID 508</a:t>
            </a:r>
          </a:p>
        </p:txBody>
      </p:sp>
    </p:spTree>
  </p:cSld>
  <p:clrMapOvr>
    <a:masterClrMapping/>
  </p:clrMapOvr>
</p:sld>
</file>

<file path=ppt/slides/slide5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5c44faed - ID 509</a:t>
            </a:r>
          </a:p>
        </p:txBody>
      </p:sp>
    </p:spTree>
  </p:cSld>
  <p:clrMapOvr>
    <a:masterClrMapping/>
  </p:clrMapOvr>
</p:sld>
</file>

<file path=ppt/slides/slide5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8c77ed95 - ID 510</a:t>
            </a:r>
          </a:p>
        </p:txBody>
      </p:sp>
    </p:spTree>
  </p:cSld>
  <p:clrMapOvr>
    <a:masterClrMapping/>
  </p:clrMapOvr>
</p:sld>
</file>

<file path=ppt/slides/slide5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f7bfaf73 - ID 511</a:t>
            </a:r>
          </a:p>
        </p:txBody>
      </p:sp>
    </p:spTree>
  </p:cSld>
  <p:clrMapOvr>
    <a:masterClrMapping/>
  </p:clrMapOvr>
</p:sld>
</file>

<file path=ppt/slides/slide5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a31154fb - ID 512</a:t>
            </a:r>
          </a:p>
        </p:txBody>
      </p:sp>
    </p:spTree>
  </p:cSld>
  <p:clrMapOvr>
    <a:masterClrMapping/>
  </p:clrMapOvr>
</p:sld>
</file>

<file path=ppt/slides/slide5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f9b774a8 - ID 513</a:t>
            </a:r>
          </a:p>
        </p:txBody>
      </p:sp>
    </p:spTree>
  </p:cSld>
  <p:clrMapOvr>
    <a:masterClrMapping/>
  </p:clrMapOvr>
</p:sld>
</file>

<file path=ppt/slides/slide5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7a37d033 - ID 514</a:t>
            </a:r>
          </a:p>
        </p:txBody>
      </p:sp>
    </p:spTree>
  </p:cSld>
  <p:clrMapOvr>
    <a:masterClrMapping/>
  </p:clrMapOvr>
</p:sld>
</file>

<file path=ppt/slides/slide5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e9932352 - ID 515</a:t>
            </a:r>
          </a:p>
        </p:txBody>
      </p:sp>
    </p:spTree>
  </p:cSld>
  <p:clrMapOvr>
    <a:masterClrMapping/>
  </p:clrMapOvr>
</p:sld>
</file>

<file path=ppt/slides/slide5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5bdf7eb7 - ID 516</a:t>
            </a:r>
          </a:p>
        </p:txBody>
      </p:sp>
    </p:spTree>
  </p:cSld>
  <p:clrMapOvr>
    <a:masterClrMapping/>
  </p:clrMapOvr>
</p:sld>
</file>

<file path=ppt/slides/slide5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da0fedb5 - ID 517</a:t>
            </a:r>
          </a:p>
        </p:txBody>
      </p:sp>
    </p:spTree>
  </p:cSld>
  <p:clrMapOvr>
    <a:masterClrMapping/>
  </p:clrMapOvr>
</p:sld>
</file>

<file path=ppt/slides/slide5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7910de12 - ID 518</a:t>
            </a:r>
          </a:p>
        </p:txBody>
      </p:sp>
    </p:spTree>
  </p:cSld>
  <p:clrMapOvr>
    <a:masterClrMapping/>
  </p:clrMapOvr>
</p:sld>
</file>

<file path=ppt/slides/slide5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129b5865 - ID 519</a:t>
            </a:r>
          </a:p>
        </p:txBody>
      </p:sp>
    </p:spTree>
  </p:cSld>
  <p:clrMapOvr>
    <a:masterClrMapping/>
  </p:clrMapOvr>
</p:sld>
</file>

<file path=ppt/slides/slide5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aa06e756 - ID 520</a:t>
            </a:r>
          </a:p>
        </p:txBody>
      </p:sp>
    </p:spTree>
  </p:cSld>
  <p:clrMapOvr>
    <a:masterClrMapping/>
  </p:clrMapOvr>
</p:sld>
</file>

<file path=ppt/slides/slide5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fbd7d434 - ID 521</a:t>
            </a:r>
          </a:p>
        </p:txBody>
      </p:sp>
    </p:spTree>
  </p:cSld>
  <p:clrMapOvr>
    <a:masterClrMapping/>
  </p:clrMapOvr>
</p:sld>
</file>

<file path=ppt/slides/slide5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146345ef - FRM b1d24d18 - ID 522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