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.xml" ContentType="application/vnd.openxmlformats-officedocument.presentationml.slide+xml"/>
  <Override PartName="/ppt/slides/slide320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  <p:sldId id="426" r:id="rId177"/>
    <p:sldId id="427" r:id="rId178"/>
    <p:sldId id="428" r:id="rId179"/>
    <p:sldId id="429" r:id="rId180"/>
    <p:sldId id="430" r:id="rId181"/>
    <p:sldId id="431" r:id="rId182"/>
    <p:sldId id="432" r:id="rId183"/>
    <p:sldId id="433" r:id="rId184"/>
    <p:sldId id="434" r:id="rId185"/>
    <p:sldId id="435" r:id="rId186"/>
    <p:sldId id="436" r:id="rId187"/>
    <p:sldId id="437" r:id="rId188"/>
    <p:sldId id="438" r:id="rId189"/>
    <p:sldId id="439" r:id="rId190"/>
    <p:sldId id="440" r:id="rId191"/>
    <p:sldId id="441" r:id="rId192"/>
    <p:sldId id="442" r:id="rId193"/>
    <p:sldId id="443" r:id="rId194"/>
    <p:sldId id="444" r:id="rId195"/>
    <p:sldId id="445" r:id="rId196"/>
    <p:sldId id="446" r:id="rId197"/>
    <p:sldId id="447" r:id="rId198"/>
    <p:sldId id="448" r:id="rId199"/>
    <p:sldId id="449" r:id="rId200"/>
    <p:sldId id="450" r:id="rId201"/>
    <p:sldId id="451" r:id="rId202"/>
    <p:sldId id="452" r:id="rId203"/>
    <p:sldId id="453" r:id="rId204"/>
    <p:sldId id="454" r:id="rId205"/>
    <p:sldId id="455" r:id="rId206"/>
    <p:sldId id="456" r:id="rId207"/>
    <p:sldId id="457" r:id="rId208"/>
    <p:sldId id="458" r:id="rId209"/>
    <p:sldId id="459" r:id="rId210"/>
    <p:sldId id="460" r:id="rId211"/>
    <p:sldId id="461" r:id="rId212"/>
    <p:sldId id="462" r:id="rId213"/>
    <p:sldId id="463" r:id="rId214"/>
    <p:sldId id="464" r:id="rId215"/>
    <p:sldId id="465" r:id="rId216"/>
    <p:sldId id="466" r:id="rId217"/>
    <p:sldId id="467" r:id="rId218"/>
    <p:sldId id="468" r:id="rId219"/>
    <p:sldId id="469" r:id="rId220"/>
    <p:sldId id="470" r:id="rId221"/>
    <p:sldId id="471" r:id="rId222"/>
    <p:sldId id="472" r:id="rId223"/>
    <p:sldId id="473" r:id="rId224"/>
    <p:sldId id="474" r:id="rId225"/>
    <p:sldId id="475" r:id="rId226"/>
    <p:sldId id="476" r:id="rId227"/>
    <p:sldId id="477" r:id="rId228"/>
    <p:sldId id="478" r:id="rId229"/>
    <p:sldId id="479" r:id="rId230"/>
    <p:sldId id="480" r:id="rId231"/>
    <p:sldId id="481" r:id="rId232"/>
    <p:sldId id="482" r:id="rId233"/>
    <p:sldId id="483" r:id="rId234"/>
    <p:sldId id="484" r:id="rId235"/>
    <p:sldId id="485" r:id="rId236"/>
    <p:sldId id="486" r:id="rId237"/>
    <p:sldId id="487" r:id="rId238"/>
    <p:sldId id="488" r:id="rId239"/>
    <p:sldId id="489" r:id="rId240"/>
    <p:sldId id="490" r:id="rId241"/>
    <p:sldId id="491" r:id="rId242"/>
    <p:sldId id="492" r:id="rId243"/>
    <p:sldId id="493" r:id="rId244"/>
    <p:sldId id="494" r:id="rId245"/>
    <p:sldId id="495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503" r:id="rId254"/>
    <p:sldId id="504" r:id="rId255"/>
    <p:sldId id="505" r:id="rId256"/>
    <p:sldId id="506" r:id="rId257"/>
    <p:sldId id="507" r:id="rId258"/>
    <p:sldId id="508" r:id="rId259"/>
    <p:sldId id="509" r:id="rId260"/>
    <p:sldId id="510" r:id="rId261"/>
    <p:sldId id="511" r:id="rId262"/>
    <p:sldId id="512" r:id="rId263"/>
    <p:sldId id="513" r:id="rId264"/>
    <p:sldId id="514" r:id="rId265"/>
    <p:sldId id="515" r:id="rId266"/>
    <p:sldId id="516" r:id="rId267"/>
    <p:sldId id="517" r:id="rId268"/>
    <p:sldId id="518" r:id="rId269"/>
    <p:sldId id="519" r:id="rId270"/>
    <p:sldId id="520" r:id="rId271"/>
    <p:sldId id="521" r:id="rId272"/>
    <p:sldId id="522" r:id="rId273"/>
    <p:sldId id="523" r:id="rId274"/>
    <p:sldId id="524" r:id="rId275"/>
    <p:sldId id="525" r:id="rId276"/>
    <p:sldId id="526" r:id="rId277"/>
    <p:sldId id="527" r:id="rId278"/>
    <p:sldId id="528" r:id="rId279"/>
    <p:sldId id="529" r:id="rId280"/>
    <p:sldId id="530" r:id="rId281"/>
    <p:sldId id="531" r:id="rId282"/>
    <p:sldId id="532" r:id="rId283"/>
    <p:sldId id="533" r:id="rId284"/>
    <p:sldId id="534" r:id="rId285"/>
    <p:sldId id="535" r:id="rId286"/>
    <p:sldId id="536" r:id="rId287"/>
    <p:sldId id="537" r:id="rId288"/>
    <p:sldId id="538" r:id="rId289"/>
    <p:sldId id="539" r:id="rId290"/>
    <p:sldId id="540" r:id="rId291"/>
    <p:sldId id="541" r:id="rId292"/>
    <p:sldId id="542" r:id="rId293"/>
    <p:sldId id="543" r:id="rId294"/>
    <p:sldId id="544" r:id="rId295"/>
    <p:sldId id="545" r:id="rId296"/>
    <p:sldId id="546" r:id="rId297"/>
    <p:sldId id="547" r:id="rId298"/>
    <p:sldId id="548" r:id="rId299"/>
    <p:sldId id="549" r:id="rId300"/>
    <p:sldId id="550" r:id="rId301"/>
    <p:sldId id="551" r:id="rId302"/>
    <p:sldId id="552" r:id="rId303"/>
    <p:sldId id="553" r:id="rId304"/>
    <p:sldId id="554" r:id="rId305"/>
    <p:sldId id="555" r:id="rId306"/>
    <p:sldId id="556" r:id="rId307"/>
    <p:sldId id="557" r:id="rId308"/>
    <p:sldId id="558" r:id="rId309"/>
    <p:sldId id="559" r:id="rId310"/>
    <p:sldId id="560" r:id="rId311"/>
    <p:sldId id="561" r:id="rId312"/>
    <p:sldId id="562" r:id="rId313"/>
    <p:sldId id="563" r:id="rId314"/>
    <p:sldId id="564" r:id="rId315"/>
    <p:sldId id="565" r:id="rId316"/>
    <p:sldId id="566" r:id="rId317"/>
    <p:sldId id="567" r:id="rId318"/>
    <p:sldId id="568" r:id="rId319"/>
    <p:sldId id="569" r:id="rId320"/>
    <p:sldId id="570" r:id="rId321"/>
    <p:sldId id="571" r:id="rId322"/>
    <p:sldId id="572" r:id="rId323"/>
    <p:sldId id="573" r:id="rId324"/>
    <p:sldId id="574" r:id="rId325"/>
    <p:sldId id="575" r:id="rId326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Relationship Id="rId168" Type="http://schemas.openxmlformats.org/officeDocument/2006/relationships/slide" Target="slides/slide162.xml"/><Relationship Id="rId169" Type="http://schemas.openxmlformats.org/officeDocument/2006/relationships/slide" Target="slides/slide163.xml"/><Relationship Id="rId170" Type="http://schemas.openxmlformats.org/officeDocument/2006/relationships/slide" Target="slides/slide164.xml"/><Relationship Id="rId171" Type="http://schemas.openxmlformats.org/officeDocument/2006/relationships/slide" Target="slides/slide165.xml"/><Relationship Id="rId172" Type="http://schemas.openxmlformats.org/officeDocument/2006/relationships/slide" Target="slides/slide166.xml"/><Relationship Id="rId173" Type="http://schemas.openxmlformats.org/officeDocument/2006/relationships/slide" Target="slides/slide167.xml"/><Relationship Id="rId174" Type="http://schemas.openxmlformats.org/officeDocument/2006/relationships/slide" Target="slides/slide168.xml"/><Relationship Id="rId175" Type="http://schemas.openxmlformats.org/officeDocument/2006/relationships/slide" Target="slides/slide169.xml"/><Relationship Id="rId176" Type="http://schemas.openxmlformats.org/officeDocument/2006/relationships/slide" Target="slides/slide170.xml"/><Relationship Id="rId177" Type="http://schemas.openxmlformats.org/officeDocument/2006/relationships/slide" Target="slides/slide171.xml"/><Relationship Id="rId178" Type="http://schemas.openxmlformats.org/officeDocument/2006/relationships/slide" Target="slides/slide172.xml"/><Relationship Id="rId179" Type="http://schemas.openxmlformats.org/officeDocument/2006/relationships/slide" Target="slides/slide173.xml"/><Relationship Id="rId180" Type="http://schemas.openxmlformats.org/officeDocument/2006/relationships/slide" Target="slides/slide174.xml"/><Relationship Id="rId181" Type="http://schemas.openxmlformats.org/officeDocument/2006/relationships/slide" Target="slides/slide175.xml"/><Relationship Id="rId182" Type="http://schemas.openxmlformats.org/officeDocument/2006/relationships/slide" Target="slides/slide176.xml"/><Relationship Id="rId183" Type="http://schemas.openxmlformats.org/officeDocument/2006/relationships/slide" Target="slides/slide177.xml"/><Relationship Id="rId184" Type="http://schemas.openxmlformats.org/officeDocument/2006/relationships/slide" Target="slides/slide178.xml"/><Relationship Id="rId185" Type="http://schemas.openxmlformats.org/officeDocument/2006/relationships/slide" Target="slides/slide179.xml"/><Relationship Id="rId186" Type="http://schemas.openxmlformats.org/officeDocument/2006/relationships/slide" Target="slides/slide180.xml"/><Relationship Id="rId187" Type="http://schemas.openxmlformats.org/officeDocument/2006/relationships/slide" Target="slides/slide181.xml"/><Relationship Id="rId188" Type="http://schemas.openxmlformats.org/officeDocument/2006/relationships/slide" Target="slides/slide182.xml"/><Relationship Id="rId189" Type="http://schemas.openxmlformats.org/officeDocument/2006/relationships/slide" Target="slides/slide183.xml"/><Relationship Id="rId190" Type="http://schemas.openxmlformats.org/officeDocument/2006/relationships/slide" Target="slides/slide184.xml"/><Relationship Id="rId191" Type="http://schemas.openxmlformats.org/officeDocument/2006/relationships/slide" Target="slides/slide185.xml"/><Relationship Id="rId192" Type="http://schemas.openxmlformats.org/officeDocument/2006/relationships/slide" Target="slides/slide186.xml"/><Relationship Id="rId193" Type="http://schemas.openxmlformats.org/officeDocument/2006/relationships/slide" Target="slides/slide187.xml"/><Relationship Id="rId194" Type="http://schemas.openxmlformats.org/officeDocument/2006/relationships/slide" Target="slides/slide188.xml"/><Relationship Id="rId195" Type="http://schemas.openxmlformats.org/officeDocument/2006/relationships/slide" Target="slides/slide189.xml"/><Relationship Id="rId196" Type="http://schemas.openxmlformats.org/officeDocument/2006/relationships/slide" Target="slides/slide190.xml"/><Relationship Id="rId197" Type="http://schemas.openxmlformats.org/officeDocument/2006/relationships/slide" Target="slides/slide191.xml"/><Relationship Id="rId198" Type="http://schemas.openxmlformats.org/officeDocument/2006/relationships/slide" Target="slides/slide192.xml"/><Relationship Id="rId199" Type="http://schemas.openxmlformats.org/officeDocument/2006/relationships/slide" Target="slides/slide193.xml"/><Relationship Id="rId200" Type="http://schemas.openxmlformats.org/officeDocument/2006/relationships/slide" Target="slides/slide194.xml"/><Relationship Id="rId201" Type="http://schemas.openxmlformats.org/officeDocument/2006/relationships/slide" Target="slides/slide195.xml"/><Relationship Id="rId202" Type="http://schemas.openxmlformats.org/officeDocument/2006/relationships/slide" Target="slides/slide196.xml"/><Relationship Id="rId203" Type="http://schemas.openxmlformats.org/officeDocument/2006/relationships/slide" Target="slides/slide197.xml"/><Relationship Id="rId204" Type="http://schemas.openxmlformats.org/officeDocument/2006/relationships/slide" Target="slides/slide198.xml"/><Relationship Id="rId205" Type="http://schemas.openxmlformats.org/officeDocument/2006/relationships/slide" Target="slides/slide199.xml"/><Relationship Id="rId206" Type="http://schemas.openxmlformats.org/officeDocument/2006/relationships/slide" Target="slides/slide200.xml"/><Relationship Id="rId207" Type="http://schemas.openxmlformats.org/officeDocument/2006/relationships/slide" Target="slides/slide201.xml"/><Relationship Id="rId208" Type="http://schemas.openxmlformats.org/officeDocument/2006/relationships/slide" Target="slides/slide202.xml"/><Relationship Id="rId209" Type="http://schemas.openxmlformats.org/officeDocument/2006/relationships/slide" Target="slides/slide203.xml"/><Relationship Id="rId210" Type="http://schemas.openxmlformats.org/officeDocument/2006/relationships/slide" Target="slides/slide204.xml"/><Relationship Id="rId211" Type="http://schemas.openxmlformats.org/officeDocument/2006/relationships/slide" Target="slides/slide205.xml"/><Relationship Id="rId212" Type="http://schemas.openxmlformats.org/officeDocument/2006/relationships/slide" Target="slides/slide206.xml"/><Relationship Id="rId213" Type="http://schemas.openxmlformats.org/officeDocument/2006/relationships/slide" Target="slides/slide207.xml"/><Relationship Id="rId214" Type="http://schemas.openxmlformats.org/officeDocument/2006/relationships/slide" Target="slides/slide208.xml"/><Relationship Id="rId215" Type="http://schemas.openxmlformats.org/officeDocument/2006/relationships/slide" Target="slides/slide209.xml"/><Relationship Id="rId216" Type="http://schemas.openxmlformats.org/officeDocument/2006/relationships/slide" Target="slides/slide210.xml"/><Relationship Id="rId217" Type="http://schemas.openxmlformats.org/officeDocument/2006/relationships/slide" Target="slides/slide211.xml"/><Relationship Id="rId218" Type="http://schemas.openxmlformats.org/officeDocument/2006/relationships/slide" Target="slides/slide212.xml"/><Relationship Id="rId219" Type="http://schemas.openxmlformats.org/officeDocument/2006/relationships/slide" Target="slides/slide213.xml"/><Relationship Id="rId220" Type="http://schemas.openxmlformats.org/officeDocument/2006/relationships/slide" Target="slides/slide214.xml"/><Relationship Id="rId221" Type="http://schemas.openxmlformats.org/officeDocument/2006/relationships/slide" Target="slides/slide215.xml"/><Relationship Id="rId222" Type="http://schemas.openxmlformats.org/officeDocument/2006/relationships/slide" Target="slides/slide216.xml"/><Relationship Id="rId223" Type="http://schemas.openxmlformats.org/officeDocument/2006/relationships/slide" Target="slides/slide217.xml"/><Relationship Id="rId224" Type="http://schemas.openxmlformats.org/officeDocument/2006/relationships/slide" Target="slides/slide218.xml"/><Relationship Id="rId225" Type="http://schemas.openxmlformats.org/officeDocument/2006/relationships/slide" Target="slides/slide219.xml"/><Relationship Id="rId226" Type="http://schemas.openxmlformats.org/officeDocument/2006/relationships/slide" Target="slides/slide220.xml"/><Relationship Id="rId227" Type="http://schemas.openxmlformats.org/officeDocument/2006/relationships/slide" Target="slides/slide221.xml"/><Relationship Id="rId228" Type="http://schemas.openxmlformats.org/officeDocument/2006/relationships/slide" Target="slides/slide222.xml"/><Relationship Id="rId229" Type="http://schemas.openxmlformats.org/officeDocument/2006/relationships/slide" Target="slides/slide223.xml"/><Relationship Id="rId230" Type="http://schemas.openxmlformats.org/officeDocument/2006/relationships/slide" Target="slides/slide224.xml"/><Relationship Id="rId231" Type="http://schemas.openxmlformats.org/officeDocument/2006/relationships/slide" Target="slides/slide225.xml"/><Relationship Id="rId232" Type="http://schemas.openxmlformats.org/officeDocument/2006/relationships/slide" Target="slides/slide226.xml"/><Relationship Id="rId233" Type="http://schemas.openxmlformats.org/officeDocument/2006/relationships/slide" Target="slides/slide227.xml"/><Relationship Id="rId234" Type="http://schemas.openxmlformats.org/officeDocument/2006/relationships/slide" Target="slides/slide228.xml"/><Relationship Id="rId235" Type="http://schemas.openxmlformats.org/officeDocument/2006/relationships/slide" Target="slides/slide229.xml"/><Relationship Id="rId236" Type="http://schemas.openxmlformats.org/officeDocument/2006/relationships/slide" Target="slides/slide230.xml"/><Relationship Id="rId237" Type="http://schemas.openxmlformats.org/officeDocument/2006/relationships/slide" Target="slides/slide231.xml"/><Relationship Id="rId238" Type="http://schemas.openxmlformats.org/officeDocument/2006/relationships/slide" Target="slides/slide232.xml"/><Relationship Id="rId239" Type="http://schemas.openxmlformats.org/officeDocument/2006/relationships/slide" Target="slides/slide233.xml"/><Relationship Id="rId240" Type="http://schemas.openxmlformats.org/officeDocument/2006/relationships/slide" Target="slides/slide234.xml"/><Relationship Id="rId241" Type="http://schemas.openxmlformats.org/officeDocument/2006/relationships/slide" Target="slides/slide235.xml"/><Relationship Id="rId242" Type="http://schemas.openxmlformats.org/officeDocument/2006/relationships/slide" Target="slides/slide236.xml"/><Relationship Id="rId243" Type="http://schemas.openxmlformats.org/officeDocument/2006/relationships/slide" Target="slides/slide237.xml"/><Relationship Id="rId244" Type="http://schemas.openxmlformats.org/officeDocument/2006/relationships/slide" Target="slides/slide238.xml"/><Relationship Id="rId245" Type="http://schemas.openxmlformats.org/officeDocument/2006/relationships/slide" Target="slides/slide239.xml"/><Relationship Id="rId246" Type="http://schemas.openxmlformats.org/officeDocument/2006/relationships/slide" Target="slides/slide240.xml"/><Relationship Id="rId247" Type="http://schemas.openxmlformats.org/officeDocument/2006/relationships/slide" Target="slides/slide241.xml"/><Relationship Id="rId248" Type="http://schemas.openxmlformats.org/officeDocument/2006/relationships/slide" Target="slides/slide242.xml"/><Relationship Id="rId249" Type="http://schemas.openxmlformats.org/officeDocument/2006/relationships/slide" Target="slides/slide243.xml"/><Relationship Id="rId250" Type="http://schemas.openxmlformats.org/officeDocument/2006/relationships/slide" Target="slides/slide244.xml"/><Relationship Id="rId251" Type="http://schemas.openxmlformats.org/officeDocument/2006/relationships/slide" Target="slides/slide245.xml"/><Relationship Id="rId252" Type="http://schemas.openxmlformats.org/officeDocument/2006/relationships/slide" Target="slides/slide246.xml"/><Relationship Id="rId253" Type="http://schemas.openxmlformats.org/officeDocument/2006/relationships/slide" Target="slides/slide247.xml"/><Relationship Id="rId254" Type="http://schemas.openxmlformats.org/officeDocument/2006/relationships/slide" Target="slides/slide248.xml"/><Relationship Id="rId255" Type="http://schemas.openxmlformats.org/officeDocument/2006/relationships/slide" Target="slides/slide249.xml"/><Relationship Id="rId256" Type="http://schemas.openxmlformats.org/officeDocument/2006/relationships/slide" Target="slides/slide250.xml"/><Relationship Id="rId257" Type="http://schemas.openxmlformats.org/officeDocument/2006/relationships/slide" Target="slides/slide251.xml"/><Relationship Id="rId258" Type="http://schemas.openxmlformats.org/officeDocument/2006/relationships/slide" Target="slides/slide252.xml"/><Relationship Id="rId259" Type="http://schemas.openxmlformats.org/officeDocument/2006/relationships/slide" Target="slides/slide253.xml"/><Relationship Id="rId260" Type="http://schemas.openxmlformats.org/officeDocument/2006/relationships/slide" Target="slides/slide254.xml"/><Relationship Id="rId261" Type="http://schemas.openxmlformats.org/officeDocument/2006/relationships/slide" Target="slides/slide255.xml"/><Relationship Id="rId262" Type="http://schemas.openxmlformats.org/officeDocument/2006/relationships/slide" Target="slides/slide256.xml"/><Relationship Id="rId263" Type="http://schemas.openxmlformats.org/officeDocument/2006/relationships/slide" Target="slides/slide257.xml"/><Relationship Id="rId264" Type="http://schemas.openxmlformats.org/officeDocument/2006/relationships/slide" Target="slides/slide258.xml"/><Relationship Id="rId265" Type="http://schemas.openxmlformats.org/officeDocument/2006/relationships/slide" Target="slides/slide259.xml"/><Relationship Id="rId266" Type="http://schemas.openxmlformats.org/officeDocument/2006/relationships/slide" Target="slides/slide260.xml"/><Relationship Id="rId267" Type="http://schemas.openxmlformats.org/officeDocument/2006/relationships/slide" Target="slides/slide261.xml"/><Relationship Id="rId268" Type="http://schemas.openxmlformats.org/officeDocument/2006/relationships/slide" Target="slides/slide262.xml"/><Relationship Id="rId269" Type="http://schemas.openxmlformats.org/officeDocument/2006/relationships/slide" Target="slides/slide263.xml"/><Relationship Id="rId270" Type="http://schemas.openxmlformats.org/officeDocument/2006/relationships/slide" Target="slides/slide264.xml"/><Relationship Id="rId271" Type="http://schemas.openxmlformats.org/officeDocument/2006/relationships/slide" Target="slides/slide265.xml"/><Relationship Id="rId272" Type="http://schemas.openxmlformats.org/officeDocument/2006/relationships/slide" Target="slides/slide266.xml"/><Relationship Id="rId273" Type="http://schemas.openxmlformats.org/officeDocument/2006/relationships/slide" Target="slides/slide267.xml"/><Relationship Id="rId274" Type="http://schemas.openxmlformats.org/officeDocument/2006/relationships/slide" Target="slides/slide268.xml"/><Relationship Id="rId275" Type="http://schemas.openxmlformats.org/officeDocument/2006/relationships/slide" Target="slides/slide269.xml"/><Relationship Id="rId276" Type="http://schemas.openxmlformats.org/officeDocument/2006/relationships/slide" Target="slides/slide270.xml"/><Relationship Id="rId277" Type="http://schemas.openxmlformats.org/officeDocument/2006/relationships/slide" Target="slides/slide271.xml"/><Relationship Id="rId278" Type="http://schemas.openxmlformats.org/officeDocument/2006/relationships/slide" Target="slides/slide272.xml"/><Relationship Id="rId279" Type="http://schemas.openxmlformats.org/officeDocument/2006/relationships/slide" Target="slides/slide273.xml"/><Relationship Id="rId280" Type="http://schemas.openxmlformats.org/officeDocument/2006/relationships/slide" Target="slides/slide274.xml"/><Relationship Id="rId281" Type="http://schemas.openxmlformats.org/officeDocument/2006/relationships/slide" Target="slides/slide275.xml"/><Relationship Id="rId282" Type="http://schemas.openxmlformats.org/officeDocument/2006/relationships/slide" Target="slides/slide276.xml"/><Relationship Id="rId283" Type="http://schemas.openxmlformats.org/officeDocument/2006/relationships/slide" Target="slides/slide277.xml"/><Relationship Id="rId284" Type="http://schemas.openxmlformats.org/officeDocument/2006/relationships/slide" Target="slides/slide278.xml"/><Relationship Id="rId285" Type="http://schemas.openxmlformats.org/officeDocument/2006/relationships/slide" Target="slides/slide279.xml"/><Relationship Id="rId286" Type="http://schemas.openxmlformats.org/officeDocument/2006/relationships/slide" Target="slides/slide280.xml"/><Relationship Id="rId287" Type="http://schemas.openxmlformats.org/officeDocument/2006/relationships/slide" Target="slides/slide281.xml"/><Relationship Id="rId288" Type="http://schemas.openxmlformats.org/officeDocument/2006/relationships/slide" Target="slides/slide282.xml"/><Relationship Id="rId289" Type="http://schemas.openxmlformats.org/officeDocument/2006/relationships/slide" Target="slides/slide283.xml"/><Relationship Id="rId290" Type="http://schemas.openxmlformats.org/officeDocument/2006/relationships/slide" Target="slides/slide284.xml"/><Relationship Id="rId291" Type="http://schemas.openxmlformats.org/officeDocument/2006/relationships/slide" Target="slides/slide285.xml"/><Relationship Id="rId292" Type="http://schemas.openxmlformats.org/officeDocument/2006/relationships/slide" Target="slides/slide286.xml"/><Relationship Id="rId293" Type="http://schemas.openxmlformats.org/officeDocument/2006/relationships/slide" Target="slides/slide287.xml"/><Relationship Id="rId294" Type="http://schemas.openxmlformats.org/officeDocument/2006/relationships/slide" Target="slides/slide288.xml"/><Relationship Id="rId295" Type="http://schemas.openxmlformats.org/officeDocument/2006/relationships/slide" Target="slides/slide289.xml"/><Relationship Id="rId296" Type="http://schemas.openxmlformats.org/officeDocument/2006/relationships/slide" Target="slides/slide290.xml"/><Relationship Id="rId297" Type="http://schemas.openxmlformats.org/officeDocument/2006/relationships/slide" Target="slides/slide291.xml"/><Relationship Id="rId298" Type="http://schemas.openxmlformats.org/officeDocument/2006/relationships/slide" Target="slides/slide292.xml"/><Relationship Id="rId299" Type="http://schemas.openxmlformats.org/officeDocument/2006/relationships/slide" Target="slides/slide293.xml"/><Relationship Id="rId300" Type="http://schemas.openxmlformats.org/officeDocument/2006/relationships/slide" Target="slides/slide294.xml"/><Relationship Id="rId301" Type="http://schemas.openxmlformats.org/officeDocument/2006/relationships/slide" Target="slides/slide295.xml"/><Relationship Id="rId302" Type="http://schemas.openxmlformats.org/officeDocument/2006/relationships/slide" Target="slides/slide296.xml"/><Relationship Id="rId303" Type="http://schemas.openxmlformats.org/officeDocument/2006/relationships/slide" Target="slides/slide297.xml"/><Relationship Id="rId304" Type="http://schemas.openxmlformats.org/officeDocument/2006/relationships/slide" Target="slides/slide298.xml"/><Relationship Id="rId305" Type="http://schemas.openxmlformats.org/officeDocument/2006/relationships/slide" Target="slides/slide299.xml"/><Relationship Id="rId306" Type="http://schemas.openxmlformats.org/officeDocument/2006/relationships/slide" Target="slides/slide300.xml"/><Relationship Id="rId307" Type="http://schemas.openxmlformats.org/officeDocument/2006/relationships/slide" Target="slides/slide301.xml"/><Relationship Id="rId308" Type="http://schemas.openxmlformats.org/officeDocument/2006/relationships/slide" Target="slides/slide302.xml"/><Relationship Id="rId309" Type="http://schemas.openxmlformats.org/officeDocument/2006/relationships/slide" Target="slides/slide303.xml"/><Relationship Id="rId310" Type="http://schemas.openxmlformats.org/officeDocument/2006/relationships/slide" Target="slides/slide304.xml"/><Relationship Id="rId311" Type="http://schemas.openxmlformats.org/officeDocument/2006/relationships/slide" Target="slides/slide305.xml"/><Relationship Id="rId312" Type="http://schemas.openxmlformats.org/officeDocument/2006/relationships/slide" Target="slides/slide306.xml"/><Relationship Id="rId313" Type="http://schemas.openxmlformats.org/officeDocument/2006/relationships/slide" Target="slides/slide307.xml"/><Relationship Id="rId314" Type="http://schemas.openxmlformats.org/officeDocument/2006/relationships/slide" Target="slides/slide308.xml"/><Relationship Id="rId315" Type="http://schemas.openxmlformats.org/officeDocument/2006/relationships/slide" Target="slides/slide309.xml"/><Relationship Id="rId316" Type="http://schemas.openxmlformats.org/officeDocument/2006/relationships/slide" Target="slides/slide310.xml"/><Relationship Id="rId317" Type="http://schemas.openxmlformats.org/officeDocument/2006/relationships/slide" Target="slides/slide311.xml"/><Relationship Id="rId318" Type="http://schemas.openxmlformats.org/officeDocument/2006/relationships/slide" Target="slides/slide312.xml"/><Relationship Id="rId319" Type="http://schemas.openxmlformats.org/officeDocument/2006/relationships/slide" Target="slides/slide313.xml"/><Relationship Id="rId320" Type="http://schemas.openxmlformats.org/officeDocument/2006/relationships/slide" Target="slides/slide314.xml"/><Relationship Id="rId321" Type="http://schemas.openxmlformats.org/officeDocument/2006/relationships/slide" Target="slides/slide315.xml"/><Relationship Id="rId322" Type="http://schemas.openxmlformats.org/officeDocument/2006/relationships/slide" Target="slides/slide316.xml"/><Relationship Id="rId323" Type="http://schemas.openxmlformats.org/officeDocument/2006/relationships/slide" Target="slides/slide317.xml"/><Relationship Id="rId324" Type="http://schemas.openxmlformats.org/officeDocument/2006/relationships/slide" Target="slides/slide318.xml"/><Relationship Id="rId325" Type="http://schemas.openxmlformats.org/officeDocument/2006/relationships/slide" Target="slides/slide319.xml"/><Relationship Id="rId326" Type="http://schemas.openxmlformats.org/officeDocument/2006/relationships/slide" Target="slides/slide3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2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3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4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5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6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7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8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9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1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2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3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4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6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7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8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9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0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1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2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3.pn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4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5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6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7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8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9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0.pn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1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2.pn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3.pn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4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5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6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7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8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9.pn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0.pn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1.pn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2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3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4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5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6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7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8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9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0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1.pn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2.pn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3.pn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4.pn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5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6.pn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7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8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9.pn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0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1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2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3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4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5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6.pn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7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8.pn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9.pn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0.pn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1.pn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2.pn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3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4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5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6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7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8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9.pn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0.pn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1.pn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2.pn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3.pn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4.pn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5.pn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6.pn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7.pn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8.pn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9.pn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0.pn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1.pn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2.pn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3.pn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4.pn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5.pn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6.pn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7.pn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8.pn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9.pn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0.pn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1.pn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2.pn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3.pn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4.pn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5.pn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6.png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7.pn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8.pn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9.png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0.png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1.png"/></Relationships>
</file>

<file path=ppt/slides/_rels/slide2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2.png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3.png"/></Relationships>
</file>

<file path=ppt/slides/_rels/slide2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4.png"/></Relationships>
</file>

<file path=ppt/slides/_rels/slide2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5.png"/></Relationships>
</file>

<file path=ppt/slides/_rels/slide2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6.png"/></Relationships>
</file>

<file path=ppt/slides/_rels/slide2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7.png"/></Relationships>
</file>

<file path=ppt/slides/_rels/slide2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8.png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9.png"/></Relationships>
</file>

<file path=ppt/slides/_rels/slide2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0.png"/></Relationships>
</file>

<file path=ppt/slides/_rels/slide2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1.png"/></Relationships>
</file>

<file path=ppt/slides/_rels/slide2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2.png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3.png"/></Relationships>
</file>

<file path=ppt/slides/_rels/slide2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4.png"/></Relationships>
</file>

<file path=ppt/slides/_rels/slide2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5.png"/></Relationships>
</file>

<file path=ppt/slides/_rels/slide2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6.png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7.png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8.png"/></Relationships>
</file>

<file path=ppt/slides/_rels/slide2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9.png"/></Relationships>
</file>

<file path=ppt/slides/_rels/slide2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0.png"/></Relationships>
</file>

<file path=ppt/slides/_rels/slide2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1.png"/></Relationships>
</file>

<file path=ppt/slides/_rels/slide2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2.png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3.png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4.png"/></Relationships>
</file>

<file path=ppt/slides/_rels/slide2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5.png"/></Relationships>
</file>

<file path=ppt/slides/_rels/slide2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6.png"/></Relationships>
</file>

<file path=ppt/slides/_rels/slide2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7.png"/></Relationships>
</file>

<file path=ppt/slides/_rels/slide2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8.png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9.png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0.png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1.png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2.png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3.png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4.png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5.png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6.png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7.png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8.png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9.png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0.png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1.png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2.png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3.png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4.png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5.png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6.png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7.png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8.png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9.png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0.png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1.png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2.png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3.png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4.png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5.png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6.png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7.png"/></Relationships>
</file>

<file path=ppt/slides/_rels/slide2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8.png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9.png"/></Relationships>
</file>

<file path=ppt/slides/_rels/slide2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0.png"/></Relationships>
</file>

<file path=ppt/slides/_rels/slide2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1.png"/></Relationships>
</file>

<file path=ppt/slides/_rels/slide2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2.png"/></Relationships>
</file>

<file path=ppt/slides/_rels/slide2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3.png"/></Relationships>
</file>

<file path=ppt/slides/_rels/slide2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4.png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5.png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6.png"/></Relationships>
</file>

<file path=ppt/slides/_rels/slide2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7.png"/></Relationships>
</file>

<file path=ppt/slides/_rels/slide2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8.png"/></Relationships>
</file>

<file path=ppt/slides/_rels/slide2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9.png"/></Relationships>
</file>

<file path=ppt/slides/_rels/slide2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0.png"/></Relationships>
</file>

<file path=ppt/slides/_rels/slide2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1.png"/></Relationships>
</file>

<file path=ppt/slides/_rels/slide2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2.png"/></Relationships>
</file>

<file path=ppt/slides/_rels/slide2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3.png"/></Relationships>
</file>

<file path=ppt/slides/_rels/slide2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4.png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5.png"/></Relationships>
</file>

<file path=ppt/slides/_rels/slide2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6.png"/></Relationships>
</file>

<file path=ppt/slides/_rels/slide2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7.png"/></Relationships>
</file>

<file path=ppt/slides/_rels/slide2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8.png"/></Relationships>
</file>

<file path=ppt/slides/_rels/slide2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9.png"/></Relationships>
</file>

<file path=ppt/slides/_rels/slide2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0.png"/></Relationships>
</file>

<file path=ppt/slides/_rels/slide2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1.png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2.png"/></Relationships>
</file>

<file path=ppt/slides/_rels/slide2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3.png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4.png"/></Relationships>
</file>

<file path=ppt/slides/_rels/slide2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5.png"/></Relationships>
</file>

<file path=ppt/slides/_rels/slide2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6.png"/></Relationships>
</file>

<file path=ppt/slides/_rels/slide2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7.png"/></Relationships>
</file>

<file path=ppt/slides/_rels/slide2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8.png"/></Relationships>
</file>

<file path=ppt/slides/_rels/slide2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9.png"/></Relationships>
</file>

<file path=ppt/slides/_rels/slide2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0.png"/></Relationships>
</file>

<file path=ppt/slides/_rels/slide2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1.png"/></Relationships>
</file>

<file path=ppt/slides/_rels/slide2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2.png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3.png"/></Relationships>
</file>

<file path=ppt/slides/_rels/slide2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4.png"/></Relationships>
</file>

<file path=ppt/slides/_rels/slide2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5.png"/></Relationships>
</file>

<file path=ppt/slides/_rels/slide2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6.png"/></Relationships>
</file>

<file path=ppt/slides/_rels/slide2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7.png"/></Relationships>
</file>

<file path=ppt/slides/_rels/slide2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8.png"/></Relationships>
</file>

<file path=ppt/slides/_rels/slide2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9.png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0.png"/></Relationships>
</file>

<file path=ppt/slides/_rels/slide3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1.png"/></Relationships>
</file>

<file path=ppt/slides/_rels/slide3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2.png"/></Relationships>
</file>

<file path=ppt/slides/_rels/slide3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3.png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4.png"/></Relationships>
</file>

<file path=ppt/slides/_rels/slide3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5.png"/></Relationships>
</file>

<file path=ppt/slides/_rels/slide3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6.png"/></Relationships>
</file>

<file path=ppt/slides/_rels/slide3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7.png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8.png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9.png"/></Relationships>
</file>

<file path=ppt/slides/_rels/slide3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0.png"/></Relationships>
</file>

<file path=ppt/slides/_rels/slide3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1.png"/></Relationships>
</file>

<file path=ppt/slides/_rels/slide3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2.png"/></Relationships>
</file>

<file path=ppt/slides/_rels/slide3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3.png"/></Relationships>
</file>

<file path=ppt/slides/_rels/slide3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4.png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5.png"/></Relationships>
</file>

<file path=ppt/slides/_rels/slide3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6.png"/></Relationships>
</file>

<file path=ppt/slides/_rels/slide3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7.png"/></Relationships>
</file>

<file path=ppt/slides/_rels/slide3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8.png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9.png"/></Relationships>
</file>

<file path=ppt/slides/_rels/slide3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78efef62 - ID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08dcd8d3 - ID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d9178bc9 - ID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79e8797f - ID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e219cefa - ID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e8888c1b - ID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89642b16 - ID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0acdee83 - ID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41d0d989 - ID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daa42b8c - ID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2666c950 - ID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8f5ca0e5 - ID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dfaf6960 - ID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9b79d46f - ID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2efc8f4c - ID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f97fb718 - ID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ddc25200 - ID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31e6e5a7 - ID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16bf4f17 - ID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ad6be4b7 - ID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e6f7c7d8 - ID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73076191 - ID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ca16d931 - ID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781e44e6 - ID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47c491e0 - ID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0aac5996 - ID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d7f8f9b9 - ID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2b0c2cd2 - ID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93c70626 - ID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8fc51eaa - ID 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e69a1d92 - ID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f4cb8af9 - ID 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cc1e7c24 - ID 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c1a6f54d - ID 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0c257d78 - ID 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96d2f641 - ID 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d190bf29 - ID 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e60d76ad - ID 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7e1c90fa - ID 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ef7bd4a9 - ID 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44b751d7 - ID 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32a17530 - ID 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63f28138 - ID 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62521842 - ID 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1f3982fa - ID 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3b73d099 - ID 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3bb4c236 - ID 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719ffe8c - ID 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e7f3723b - ID 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e356587c - ID 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1c7bb8b1 - ID 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afeb7319 - ID 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5de912b3 - ID 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684d4845 - ID 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eb0ba9e7 - ID 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8c4d1c93 - ID 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c344f40f - ID 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e580de20 - ID 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c6686e97 - ID 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a4fa1263 - ID 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d331d022 - ID 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db83c57f - ID 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bd531cc7 - ID 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20f68699 - ID 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d900f65f - ID 65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2a91d50d - ID 66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a6c7f0d9 - ID 67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6924a6c7 - ID 68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ca8e89a5 - ID 69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79371c24 - ID 70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46edca70 - ID 71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7969ece0 - ID 72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b7af3747 - ID 73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7ac4a58f - ID 74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49046723 - ID 75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facc293c - ID 76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24d4a8d5 - ID 77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38a784d0 - ID 78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59b22bbe - ID 79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4017eb3e - ID 80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767cfeae - ID 81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0b9a9b39 - ID 82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a19c37b7 - ID 83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e34288dd - ID 84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b1c4d587 - ID 85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3bb80f01 - ID 86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49c84bef - ID 87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a9230c48 - ID 88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e4f52bc1 - ID 89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e6795eaa - ID 90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9972f3a4 - ID 91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06b53a85 - ID 92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7117ae30 - ID 93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8d5a459a - ID 94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5d31d59a - ID 95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2d1aa82e - ID 96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6fb3566f - ID 97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ed80f3ba - ID 98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a307ad72 - ID 99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28f7ae8a - ID 100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43d06240 - ID 101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e5249e45 - ID 102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9a1a720f - ID 103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3c3cbe67 - ID 104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a273a71a - ID 105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0b3827e1 - ID 106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d2786647 - ID 107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5e156bfc - ID 108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94c49efc - ID 109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4d685dde - ID 110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4a917e84 - ID 111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8cac1306 - ID 112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dd7d5a0a - ID 113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7df87af4 - ID 114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3235a6f8 - ID 115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9e191eb2 - ID 116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5d4873cd - ID 117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675680fa - ID 118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2fc14a4d - ID 119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fb982150 - ID 120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3eae0720 - ID 121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c94132a1 - ID 122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5087f095 - ID 123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61b5acc6 - ID 124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657d0d52 - ID 125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63b7a716 - ID 126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3bf4b819 - ID 127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301666cd - ID 128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348125b1 - ID 129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dc08509f - ID 130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eb139410 - ID 131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41c9fb07 - ID 132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1fa432cd - ID 133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be2c5536 - ID 134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41474301 - ID 135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eb4f94a0 - ID 136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1fdbe154 - ID 137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20f86666 - ID 138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148219af - ID 139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229e6d35 - ID 140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2e0b6742 - ID 141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608d4711 - ID 142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a54603bf - ID 143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fcea12b0 - ID 144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251abdd6 - ID 145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8e511cbf - ID 146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d86cf355 - ID 147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96bc5d8f - ID 148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67058a32 - ID 149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d655ba1e - ID 150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d272ddf8 - ID 151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5c7c6761 - ID 152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903ee2ad - ID 153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c2ebc552 - ID 154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5e7452fc - ID 155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d1410d29 - ID 156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366f03be - ID 157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87c8a7e5 - ID 158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2dc489ba - ID 159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812aae1f - ID 160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7d462f33 - ID 161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eff12ce3 - ID 162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b8187a9a - ID 163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2796a3ae - ID 164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5e485a2d - ID 165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c07efc78 - ID 166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057fa7c0 - ID 167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136497d6 - ID 168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9d51d849 - ID 169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0eb39558 - ID 170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1696c9d9 - ID 171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f5641fc0 - ID 172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63b8e795 - ID 173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e36fe762 - ID 174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3e6832e8 - ID 175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f7f9711f - ID 176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4731a106 - ID 177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a3713c0e - ID 178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f4a2f4cc - ID 179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c614e29a - ID 180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fa54687a - ID 181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bd4006d4 - ID 182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dc2b2f22 - ID 183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fbde2adb - ID 184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d1501563 - ID 185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413e5a3a - ID 186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e3cf845c - ID 187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76dd374a - ID 188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69dc0568 - ID 189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322dc769 - ID 190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23c30a34 - ID 191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438d04fb - ID 192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aeddb1af - ID 193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e7c54533 - ID 194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8be7e996 - ID 195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accc7e83 - ID 196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9b4017f5 - ID 197</a:t>
            </a: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296b6237 - ID 198</a:t>
            </a:r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80273bef - ID 199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20c8453c - ID 200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e20fff09 - ID 201</a:t>
            </a: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ad17801c - ID 202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d155da02 - ID 203</a:t>
            </a:r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90d9b422 - ID 204</a:t>
            </a: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a63529e0 - ID 205</a:t>
            </a: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8a27bd67 - ID 206</a:t>
            </a: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8df94f23 - ID 207</a:t>
            </a:r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1bd92974 - ID 208</a:t>
            </a: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f34932b7 - ID 209</a:t>
            </a:r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01099436 - ID 210</a:t>
            </a:r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fd72074f - ID 211</a:t>
            </a:r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7a99d08f - ID 212</a:t>
            </a: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67a93120 - ID 213</a:t>
            </a:r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9fde7de8 - ID 214</a:t>
            </a:r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b8363719 - ID 215</a:t>
            </a: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334dab56 - ID 216</a:t>
            </a: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717d17a7 - ID 217</a:t>
            </a: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3084b4ff - ID 218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e3a0b0eb - ID 219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5300ea71 - ID 220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7b145280 - ID 221</a:t>
            </a: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554311e3 - ID 222</a:t>
            </a: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337f5e56 - ID 223</a:t>
            </a:r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ce21b5ab - ID 224</a:t>
            </a:r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471d92f4 - ID 225</a:t>
            </a: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8269cd2b - ID 226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c5da2f6a - ID 227</a:t>
            </a: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5f138f95 - ID 228</a:t>
            </a: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e3a83739 - ID 229</a:t>
            </a:r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8c57ea2d - ID 230</a:t>
            </a: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f2635fc4 - ID 231</a:t>
            </a:r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ba54d9f6 - ID 232</a:t>
            </a: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5b9c1493 - ID 233</a:t>
            </a: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5a3c592a - ID 234</a:t>
            </a: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b636e047 - ID 235</a:t>
            </a: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d7d3bc42 - ID 236</a:t>
            </a: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a0265dd0 - ID 237</a:t>
            </a: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b598c02a - ID 238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cdbf32dd - ID 239</a:t>
            </a: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81efd2ed - ID 240</a:t>
            </a: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52905565 - ID 241</a:t>
            </a:r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05472106 - ID 242</a:t>
            </a: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1ca30d7d - ID 243</a:t>
            </a:r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3a8143f2 - ID 244</a:t>
            </a: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b2a450a1 - ID 245</a:t>
            </a: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ad00b2c6 - ID 246</a:t>
            </a: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44498592 - ID 247</a:t>
            </a: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e6d22a4b - ID 248</a:t>
            </a:r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63096f0c - ID 249</a:t>
            </a: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d074328f - ID 250</a:t>
            </a: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f25b7b86 - ID 251</a:t>
            </a: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41aecb08 - ID 252</a:t>
            </a: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5f6a5db8 - ID 253</a:t>
            </a: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80ef1a15 - ID 254</a:t>
            </a:r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72d872d2 - ID 255</a:t>
            </a:r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a79b6686 - ID 256</a:t>
            </a: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1b5b5ba3 - ID 257</a:t>
            </a: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abbb0de7 - ID 258</a:t>
            </a:r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6ab97749 - ID 259</a:t>
            </a: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f479a99b - ID 260</a:t>
            </a: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24943440 - ID 261</a:t>
            </a: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2f966b78 - ID 262</a:t>
            </a: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c2984531 - ID 263</a:t>
            </a: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c9bee425 - ID 264</a:t>
            </a: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1410ee7b - ID 265</a:t>
            </a: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478012d9 - ID 266</a:t>
            </a: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61967e1d - ID 267</a:t>
            </a: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01a619ad - ID 268</a:t>
            </a: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483b21ea - ID 269</a:t>
            </a: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62a7435e - ID 270</a:t>
            </a: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9fbb8b5e - ID 271</a:t>
            </a: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ed466e6b - ID 272</a:t>
            </a:r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c74ea1a7 - ID 273</a:t>
            </a: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0a2a2bb8 - ID 274</a:t>
            </a:r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a42cec9d - ID 275</a:t>
            </a:r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44af3796 - ID 276</a:t>
            </a:r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f9adcfda - ID 277</a:t>
            </a:r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e5834c30 - ID 278</a:t>
            </a:r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beb4a008 - ID 279</a:t>
            </a:r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8631fd10 - ID 280</a:t>
            </a:r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82ce01d9 - ID 281</a:t>
            </a:r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d3d2dc18 - ID 282</a:t>
            </a:r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489a8394 - ID 283</a:t>
            </a:r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e24ce6a7 - ID 284</a:t>
            </a:r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04cf64ec - ID 285</a:t>
            </a:r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589368d7 - ID 286</a:t>
            </a:r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29821073 - ID 287</a:t>
            </a:r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acbc95cc - ID 288</a:t>
            </a:r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abfa07a6 - ID 289</a:t>
            </a:r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8dee9d0d - ID 290</a:t>
            </a:r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35751e9f - ID 291</a:t>
            </a:r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b55cd947 - ID 292</a:t>
            </a:r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41c8c31d - ID 293</a:t>
            </a:r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52ae2c38 - ID 294</a:t>
            </a:r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57979e24 - ID 295</a:t>
            </a:r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ef8ed32c - ID 296</a:t>
            </a:r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96d3610e - ID 297</a:t>
            </a:r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dda83105 - ID 298</a:t>
            </a:r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eeec5798 - ID 299</a:t>
            </a:r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87a82c2f - ID 300</a:t>
            </a:r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8b110a1b - ID 301</a:t>
            </a:r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78a50a7c - ID 302</a:t>
            </a:r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4eee1d84 - ID 303</a:t>
            </a:r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65c02f4c - ID 304</a:t>
            </a:r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7d4b0c0f - ID 305</a:t>
            </a:r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b6866337 - ID 306</a:t>
            </a:r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f1d82d3e - ID 307</a:t>
            </a:r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64ed5626 - ID 308</a:t>
            </a:r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ccb75721 - ID 309</a:t>
            </a:r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11e4eff9 - ID 310</a:t>
            </a:r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fe113540 - ID 311</a:t>
            </a:r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dbd6de0c - ID 312</a:t>
            </a:r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8105355c - ID 313</a:t>
            </a:r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7ee5ad8e - ID 314</a:t>
            </a:r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4e94dcf7 - ID 315</a:t>
            </a:r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3a5d4510 - ID 316</a:t>
            </a:r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4e536b75 - ID 317</a:t>
            </a:r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82c3e370 - ID 318</a:t>
            </a:r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0ce44aa5 - ID 319</a:t>
            </a:r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14325600" cy="79247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7848598"/>
            <a:ext cx="14325600" cy="228600"/>
          </a:xfrm>
          <a:prstGeom prst="rect">
            <a:avLst/>
          </a:prstGeom>
          <a:noFill/>
        </p:spPr>
        <p:txBody>
          <a:bodyPr wrap="none" tIns="0" bIns="0" lIns="0" rIns="0" anchor="b">
            <a:spAutoFit/>
          </a:bodyPr>
          <a:lstStyle/>
          <a:p>
            <a:pPr algn="l"/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latin typeface="Roboto"/>
              </a:rPr>
              <a:t>07/2026	PRJ 26fc7bc0 - TMPL 11b030d1 - FRM e818f83d - ID 320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